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1C063-A5A2-C835-1CC5-84DFF0754F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E7FD42-5860-ECDB-0C81-E8215A6DD2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217A7C-B134-FBDE-E230-03B54922E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DC246C-5264-19BB-1C53-E0EE9C028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E29DF8-8105-7D5E-860A-94EDBA083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51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C32AA-4A10-6CA2-4508-41FD419EA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25C118-38C3-D4C0-0804-AB8A0B503F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52E31A-96F0-CC8F-5CBB-7D92CDD37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EAC6B4-E76B-C572-AB38-680856401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C1980F-1102-04A7-350A-C2B098EB1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11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89F075-663C-D069-56D2-B04C55F92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8AAC2-A1ED-09E8-548A-50CDF45D7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357BA-29FC-3ECB-3746-4B60F9F49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1DEFA6-8DFF-21C7-E2E0-3AE6326FF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6D446-9A36-B3EA-617D-A18F4BF8D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652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5C21B-964B-7501-D916-E8102FB40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26BE10-F9FC-559D-5D35-327563F9D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8C4BDC-EEDF-511B-B7EF-C20B821F7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77023-91EB-9428-4144-7B9037DE5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B65147-3CF7-5E46-5496-D8C234057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D1ECD3-2852-6544-6447-C623F6A5B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971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5DED5-0670-06E0-A8E7-EF4A4B1F4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DD5378-8561-9D2C-FD38-6598FA7D1E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524755-2D3E-90EF-A6BB-34F306429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AD040AC-C231-A7E0-A4A2-0415DCFC2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A786BF-4101-6259-F704-BDF4A7E07F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1CCAC3-545B-D441-7BB4-9F28F7E2A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2DFD1AE-E790-5274-301E-BB92885D4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864907-E310-9D69-DC78-CDCC07267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93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67217-BB3A-43A9-A4D9-B6B99E209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72683A9-A4A0-1D95-1616-FED321C2D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D2D3C3-400F-214D-FF45-E37614D81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9D5306-2EB3-B4B0-0540-EEE87345E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3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50F89E-903D-55BA-A71B-E25AF2A8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3FD283-E122-53D7-9745-80B9433C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AE85D9-4932-4A27-F023-7D76D48B2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730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3A3A2E-0816-E94F-EBAA-4FC630FB3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6F21FE-93EA-E893-6601-62C44FED4B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B70DC-D1C5-94E0-6B15-878093F0A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6CF691-B13B-69A2-19FD-BAD40A001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14B6C-D133-E2C2-EBAE-005C00E42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E04DD6-43BB-B70F-19C1-C22743FD5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24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36056-20C6-40C6-116F-41F602F0D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D51BDE-0D0D-DAC2-2018-FFDD618896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EEA4C5-0A85-8E10-CD40-D6B70DB7FB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CCF566-FA11-07A6-4313-97CABC30B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666793-5575-4860-845D-879C3FC15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084EA-99D1-CCC6-E336-9742F307F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864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5EB8A-952C-A541-183B-BA9ACAAC5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DE2C00-E64E-B048-02B2-9489249A01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82A2A-D98D-356E-0A7C-69EF40B71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4F1EC-D2C7-95FB-5887-62DE2C72F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E0B07-038C-5F2B-BA26-92DA95800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79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5C8EAC4-7242-ED72-6D9F-367B8773E0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0BCD88-63B4-41C0-5CA3-22CD35F8A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D0C9A-21AE-ADED-D620-78E5E46D0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72AFA-B536-24F6-68FB-827BA24A7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423861-247D-7A99-5DC1-3DFA80C35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929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50272B-56BD-47D7-01E7-42E78E976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EF26C6-BB1B-EA89-041C-9EEA284C70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10BA2E-0BF1-F8B8-3140-55BC4788C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17F997-AD91-4821-9506-3A07A67044AF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DF8E14-6183-77A6-1066-E565935563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3D8525-D39B-8396-CFF1-8B1D5ED63D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0C5A9F-6DE6-4BC2-9970-DEDC4E3A71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5992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8DDCFE4-CB8D-468C-EFEE-5231081CC0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468" t="30000" r="15081" b="50000"/>
          <a:stretch>
            <a:fillRect/>
          </a:stretch>
        </p:blipFill>
        <p:spPr>
          <a:xfrm>
            <a:off x="763369" y="1750142"/>
            <a:ext cx="10665261" cy="220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51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391FA646-F29B-DECE-E6CB-8B7AAB55BD63}"/>
              </a:ext>
            </a:extLst>
          </p:cNvPr>
          <p:cNvGrpSpPr/>
          <p:nvPr/>
        </p:nvGrpSpPr>
        <p:grpSpPr>
          <a:xfrm>
            <a:off x="1115961" y="2113936"/>
            <a:ext cx="9960078" cy="1799303"/>
            <a:chOff x="373625" y="2153265"/>
            <a:chExt cx="6243484" cy="1288027"/>
          </a:xfrm>
        </p:grpSpPr>
        <p:pic>
          <p:nvPicPr>
            <p:cNvPr id="3" name="Picture 2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2686133D-44FF-1310-D58F-3EB724FE3D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3549" t="37894" r="15242" b="42220"/>
            <a:stretch>
              <a:fillRect/>
            </a:stretch>
          </p:blipFill>
          <p:spPr>
            <a:xfrm>
              <a:off x="373625" y="2153265"/>
              <a:ext cx="6243484" cy="1288027"/>
            </a:xfrm>
            <a:prstGeom prst="rect">
              <a:avLst/>
            </a:prstGeom>
          </p:spPr>
        </p:pic>
        <p:pic>
          <p:nvPicPr>
            <p:cNvPr id="5" name="Picture 4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9E9037CD-61F2-EA7A-8592-4C1FE31A8CC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38467" t="31670" r="56775" b="48444"/>
            <a:stretch>
              <a:fillRect/>
            </a:stretch>
          </p:blipFill>
          <p:spPr>
            <a:xfrm>
              <a:off x="1307690" y="2153265"/>
              <a:ext cx="580104" cy="1288027"/>
            </a:xfrm>
            <a:prstGeom prst="rect">
              <a:avLst/>
            </a:prstGeom>
          </p:spPr>
        </p:pic>
        <p:pic>
          <p:nvPicPr>
            <p:cNvPr id="6" name="Picture 5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3AF21E21-74D4-87CD-5523-AA933768043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2340" t="37894" r="52902" b="42220"/>
            <a:stretch>
              <a:fillRect/>
            </a:stretch>
          </p:blipFill>
          <p:spPr>
            <a:xfrm>
              <a:off x="2005779" y="2153265"/>
              <a:ext cx="580105" cy="1288027"/>
            </a:xfrm>
            <a:prstGeom prst="rect">
              <a:avLst/>
            </a:prstGeom>
          </p:spPr>
        </p:pic>
        <p:pic>
          <p:nvPicPr>
            <p:cNvPr id="7" name="Picture 6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A9F81D9B-0A97-5560-7984-7B0EBC21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3831" t="31670" r="51331" b="48444"/>
            <a:stretch>
              <a:fillRect/>
            </a:stretch>
          </p:blipFill>
          <p:spPr>
            <a:xfrm>
              <a:off x="2467896" y="2153265"/>
              <a:ext cx="589936" cy="12880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9326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B0FEBEB-8674-2C5B-CB1E-A2B64635C046}"/>
              </a:ext>
            </a:extLst>
          </p:cNvPr>
          <p:cNvGrpSpPr/>
          <p:nvPr/>
        </p:nvGrpSpPr>
        <p:grpSpPr>
          <a:xfrm>
            <a:off x="1347019" y="2428567"/>
            <a:ext cx="9281652" cy="1563329"/>
            <a:chOff x="717754" y="2271252"/>
            <a:chExt cx="6282813" cy="1288026"/>
          </a:xfrm>
        </p:grpSpPr>
        <p:pic>
          <p:nvPicPr>
            <p:cNvPr id="3" name="Picture 2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910E5854-BF62-7C69-441C-972BE9CCD1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33548" t="19374" r="14920" b="60740"/>
            <a:stretch>
              <a:fillRect/>
            </a:stretch>
          </p:blipFill>
          <p:spPr>
            <a:xfrm>
              <a:off x="717754" y="2271252"/>
              <a:ext cx="6282813" cy="1288026"/>
            </a:xfrm>
            <a:prstGeom prst="rect">
              <a:avLst/>
            </a:prstGeom>
          </p:spPr>
        </p:pic>
        <p:pic>
          <p:nvPicPr>
            <p:cNvPr id="5" name="Picture 4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D0D70644-9E65-8D99-9413-E782BF354C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38872" t="34402" r="56854" b="45712"/>
            <a:stretch>
              <a:fillRect/>
            </a:stretch>
          </p:blipFill>
          <p:spPr>
            <a:xfrm>
              <a:off x="1671484" y="2271252"/>
              <a:ext cx="521110" cy="1288026"/>
            </a:xfrm>
            <a:prstGeom prst="rect">
              <a:avLst/>
            </a:prstGeom>
          </p:spPr>
        </p:pic>
        <p:pic>
          <p:nvPicPr>
            <p:cNvPr id="6" name="Picture 5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AAF78FDD-9BC4-5A9C-5B2B-896A6E151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l="41895" t="19374" r="53831" b="60740"/>
            <a:stretch>
              <a:fillRect/>
            </a:stretch>
          </p:blipFill>
          <p:spPr>
            <a:xfrm>
              <a:off x="2330245" y="2271252"/>
              <a:ext cx="521109" cy="1288026"/>
            </a:xfrm>
            <a:prstGeom prst="rect">
              <a:avLst/>
            </a:prstGeom>
          </p:spPr>
        </p:pic>
        <p:pic>
          <p:nvPicPr>
            <p:cNvPr id="7" name="Picture 6" descr="A screenshot of a computer&#10;&#10;AI-generated content may be incorrect.">
              <a:extLst>
                <a:ext uri="{FF2B5EF4-FFF2-40B4-BE49-F238E27FC236}">
                  <a16:creationId xmlns:a16="http://schemas.microsoft.com/office/drawing/2014/main" id="{5626CE61-111C-AC0E-B6C5-2D1A391E43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43750" t="34402" r="51815" b="45712"/>
            <a:stretch>
              <a:fillRect/>
            </a:stretch>
          </p:blipFill>
          <p:spPr>
            <a:xfrm>
              <a:off x="2792360" y="2271252"/>
              <a:ext cx="540775" cy="12880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0019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34D49EC5B7CB4E9F301E3840983C97" ma:contentTypeVersion="19" ma:contentTypeDescription="Create a new document." ma:contentTypeScope="" ma:versionID="eb5de9c8e0cc05c1e0bf7018df011bd1">
  <xsd:schema xmlns:xsd="http://www.w3.org/2001/XMLSchema" xmlns:xs="http://www.w3.org/2001/XMLSchema" xmlns:p="http://schemas.microsoft.com/office/2006/metadata/properties" xmlns:ns2="473d556f-8679-4cd7-8478-922256ca8e14" xmlns:ns3="b9ecb9e6-f1a3-49ea-a8cf-c2372e4dd0ba" targetNamespace="http://schemas.microsoft.com/office/2006/metadata/properties" ma:root="true" ma:fieldsID="8a63e2195b690370b794b39292a001ca" ns2:_="" ns3:_="">
    <xsd:import namespace="473d556f-8679-4cd7-8478-922256ca8e14"/>
    <xsd:import namespace="b9ecb9e6-f1a3-49ea-a8cf-c2372e4dd0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3d556f-8679-4cd7-8478-922256ca8e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d1040b49-6f7b-4469-86f7-ee6aabd921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ecb9e6-f1a3-49ea-a8cf-c2372e4dd0b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d878a686-1f31-4cbd-a667-eda3aa90a592}" ma:internalName="TaxCatchAll" ma:showField="CatchAllData" ma:web="b9ecb9e6-f1a3-49ea-a8cf-c2372e4dd0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9ecb9e6-f1a3-49ea-a8cf-c2372e4dd0ba"/>
    <lcf76f155ced4ddcb4097134ff3c332f xmlns="473d556f-8679-4cd7-8478-922256ca8e1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1DA1FD8-8F80-49AA-B888-5E1585F1CC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3d556f-8679-4cd7-8478-922256ca8e14"/>
    <ds:schemaRef ds:uri="b9ecb9e6-f1a3-49ea-a8cf-c2372e4dd0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65C30F-FF9D-4815-9EA4-B57A1C90C72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304538-F2A4-4CDF-9770-D8162DB41A67}">
  <ds:schemaRefs>
    <ds:schemaRef ds:uri="473d556f-8679-4cd7-8478-922256ca8e14"/>
    <ds:schemaRef ds:uri="http://www.w3.org/XML/1998/namespace"/>
    <ds:schemaRef ds:uri="http://schemas.microsoft.com/office/infopath/2007/PartnerControls"/>
    <ds:schemaRef ds:uri="b9ecb9e6-f1a3-49ea-a8cf-c2372e4dd0ba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1</cp:revision>
  <dcterms:created xsi:type="dcterms:W3CDTF">2025-11-12T08:19:17Z</dcterms:created>
  <dcterms:modified xsi:type="dcterms:W3CDTF">2025-11-12T08:27:38Z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0x010100BE34D49EC5B7CB4E9F301E3840983C97</vt:lpwstr>
  </property>
</Properties>
</file>