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71" r:id="rId4"/>
    <p:sldId id="258" r:id="rId5"/>
    <p:sldId id="259" r:id="rId6"/>
    <p:sldId id="261" r:id="rId7"/>
    <p:sldId id="262" r:id="rId8"/>
    <p:sldId id="263" r:id="rId9"/>
    <p:sldId id="260" r:id="rId10"/>
    <p:sldId id="270" r:id="rId11"/>
    <p:sldId id="272" r:id="rId12"/>
    <p:sldId id="265" r:id="rId13"/>
    <p:sldId id="267" r:id="rId14"/>
    <p:sldId id="274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B5D7C9-21AC-49A0-AE60-53E1AE5F9E22}" v="41" dt="2025-02-13T07:15:58.7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cky Conroy" userId="cad3abb0-fee9-484e-b845-d8eeb590c09a" providerId="ADAL" clId="{00B5D7C9-21AC-49A0-AE60-53E1AE5F9E22}"/>
    <pc:docChg chg="custSel modSld">
      <pc:chgData name="Becky Conroy" userId="cad3abb0-fee9-484e-b845-d8eeb590c09a" providerId="ADAL" clId="{00B5D7C9-21AC-49A0-AE60-53E1AE5F9E22}" dt="2025-02-13T07:16:12.150" v="82" actId="113"/>
      <pc:docMkLst>
        <pc:docMk/>
      </pc:docMkLst>
      <pc:sldChg chg="delSp mod">
        <pc:chgData name="Becky Conroy" userId="cad3abb0-fee9-484e-b845-d8eeb590c09a" providerId="ADAL" clId="{00B5D7C9-21AC-49A0-AE60-53E1AE5F9E22}" dt="2025-02-13T06:51:41.230" v="0" actId="478"/>
        <pc:sldMkLst>
          <pc:docMk/>
          <pc:sldMk cId="2160063160" sldId="256"/>
        </pc:sldMkLst>
        <pc:spChg chg="del">
          <ac:chgData name="Becky Conroy" userId="cad3abb0-fee9-484e-b845-d8eeb590c09a" providerId="ADAL" clId="{00B5D7C9-21AC-49A0-AE60-53E1AE5F9E22}" dt="2025-02-13T06:51:41.230" v="0" actId="478"/>
          <ac:spMkLst>
            <pc:docMk/>
            <pc:sldMk cId="2160063160" sldId="256"/>
            <ac:spMk id="3" creationId="{A5427FE5-3DF8-1475-9A88-F266D58243B6}"/>
          </ac:spMkLst>
        </pc:spChg>
      </pc:sldChg>
      <pc:sldChg chg="addSp modSp mod">
        <pc:chgData name="Becky Conroy" userId="cad3abb0-fee9-484e-b845-d8eeb590c09a" providerId="ADAL" clId="{00B5D7C9-21AC-49A0-AE60-53E1AE5F9E22}" dt="2025-02-13T07:16:12.150" v="82" actId="113"/>
        <pc:sldMkLst>
          <pc:docMk/>
          <pc:sldMk cId="1654795748" sldId="267"/>
        </pc:sldMkLst>
        <pc:spChg chg="add mod">
          <ac:chgData name="Becky Conroy" userId="cad3abb0-fee9-484e-b845-d8eeb590c09a" providerId="ADAL" clId="{00B5D7C9-21AC-49A0-AE60-53E1AE5F9E22}" dt="2025-02-13T07:16:12.150" v="82" actId="113"/>
          <ac:spMkLst>
            <pc:docMk/>
            <pc:sldMk cId="1654795748" sldId="267"/>
            <ac:spMk id="2" creationId="{9BB931B4-C1CE-B1DF-0CA6-D7DB9CD92725}"/>
          </ac:spMkLst>
        </pc:spChg>
      </pc:sldChg>
      <pc:sldChg chg="modSp">
        <pc:chgData name="Becky Conroy" userId="cad3abb0-fee9-484e-b845-d8eeb590c09a" providerId="ADAL" clId="{00B5D7C9-21AC-49A0-AE60-53E1AE5F9E22}" dt="2025-02-13T07:13:53.922" v="39" actId="20577"/>
        <pc:sldMkLst>
          <pc:docMk/>
          <pc:sldMk cId="742285034" sldId="272"/>
        </pc:sldMkLst>
        <pc:spChg chg="mod">
          <ac:chgData name="Becky Conroy" userId="cad3abb0-fee9-484e-b845-d8eeb590c09a" providerId="ADAL" clId="{00B5D7C9-21AC-49A0-AE60-53E1AE5F9E22}" dt="2025-02-13T07:13:53.922" v="39" actId="20577"/>
          <ac:spMkLst>
            <pc:docMk/>
            <pc:sldMk cId="742285034" sldId="272"/>
            <ac:spMk id="4" creationId="{DF33D4FA-1362-D9E3-4D00-5BC45EBB317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AC050-B62E-4479-B395-B8713C9640EB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B4EF0A-D844-4AC6-B013-805BA83059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798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4EF0A-D844-4AC6-B013-805BA830590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32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00984-F8E3-F553-6AF6-841C5B9C1A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E53E30-30FA-0DB3-BF21-4AF00D358E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402CB-3EC9-DB2D-EF3C-88B7EBEBC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A14D1-3710-2359-BCCA-7BC45D748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F79DC-04BE-F351-031B-D9030A332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403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67C6D-DE9F-B946-2A29-E633E74E0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A6074-1602-50E2-1B22-8744642C1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C7E6C-679E-C144-ED98-728FEEAC8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7104C-BD48-D4B0-E550-422A40337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51FCE-3A91-5D50-E390-D76A0FA9D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842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C4D72-879A-F2A0-CEB3-5F0FEC4DA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9CE148-21D4-CFB0-2B10-0913D61AD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23128-EC9F-211E-5264-3EAAA335C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BEE05-694B-1BDF-2D09-5B7F4F235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2053D-5020-9125-65C0-FC9A86FC9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336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8FC18-01A6-DDD7-4A04-F829E15CA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8A17D-B57E-8A2F-4A60-F5C3A5EF10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5B1F39-0074-B747-27DA-EF3F572E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67B362-60F4-7EA4-D7EB-3EF90E38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6A119-34B0-DD58-FEF8-3295B62EF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FF247-FD68-BB35-3306-E5D9A768A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986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714A1-B5CF-F822-0A11-2F00A6B36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922DF1-2F76-86CF-FAFE-421839DB3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A89D20-A1CF-DF24-24FC-4DFCC12051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48D24A-2156-AD1A-A640-CCD109172B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677E7-390B-DC1B-6DAD-CB3E28A540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0D8341-DD6B-D801-4CAC-7CAA992A5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C947C8-2F0A-6D72-72CC-A5A545BCD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5CDBE-070D-C9A3-4785-6693BA888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408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5EDEB-5207-ECE7-70DF-8D6A34B24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4965BF-07DE-3635-3195-532EB26BE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6509A5-4996-EF58-09B1-862F6813E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9636E-D49C-0C16-815A-ABE46F02A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377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C2AA2A-7628-0296-D334-7FB9C3F74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114C40-1DAE-1767-C6BC-22647B0AA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9497A6-6F3A-0A89-27F0-B80969421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300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BE06E-8CAA-AC79-DB35-B23C40DEE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A1ACA-38BF-1348-6C54-7D9F7ED0F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14177B-5793-4765-2146-B6F48E1647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27533-D8D6-DD3F-5CE2-363A9095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A07279-BF7C-EE51-DFBF-BF0A24B63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1AFCA7-14C7-F0F3-3A06-16DC489E9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800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1E66C-55A6-6D8D-1993-158E642CC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81AD0B-116B-9109-E9DC-81D145EBA4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0C2777-E55F-E1AE-DCA3-EC486492D6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28FB34-9A1F-F481-F5E2-D00DE32D3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4339DF-1515-5AD5-87B0-5E129C32A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C62A4E-B690-94CB-0A6A-61B6CBF83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282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64DE3-9D93-6D94-CDA2-B92026740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25E53E-BEC3-1A42-7434-D03F227CC9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B61092-7C48-1A6D-A773-5E1849BDC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141B-5E48-F802-07E2-F4ADE6F6C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2D528-C87D-EAE3-2CEC-32F888490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006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D0F6E-36C5-B080-208E-33949E5F06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643920-B7B0-0B1B-D5E6-6C9D9FFD1C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C6BC6-A36C-F0CE-22AF-F62568680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0874B-D36F-5A2E-BBAA-628682484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10702-B605-3085-090E-2EE667411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018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5847F2-C027-036E-D8B9-601C1F4B4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8A19A-515B-6F13-95E7-8E21697EA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C3BF28-B4B2-0B5E-D321-6F59E0592B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2DD699-BA37-4BF4-BF15-46C0F2BA66C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A061C-B4BC-5F9B-28A1-92450D0C2F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DFEC4A-6716-276C-A988-A83B770495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E5C477-1836-411F-94D7-8B2BC63D88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317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7-11-years/times-tables" TargetMode="External"/><Relationship Id="rId2" Type="http://schemas.openxmlformats.org/officeDocument/2006/relationships/hyperlink" Target="https://www.timestable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hyperlink" Target="https://www.bbc.co.uk/bitesize/articles/z97rdnb#zw6k7v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924944-E58B-2011-07F5-2CFC35CA04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891652"/>
            <a:ext cx="4412021" cy="3030724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Multiplication Tables Check (MTC)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28F45C-430D-9234-F07D-C0260876D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45388"/>
            <a:ext cx="5608320" cy="572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63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1EA9F-787F-8A8E-06FB-75A56B307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B8658F-BD3F-690E-B5AB-953A21D14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The multiplication tables check (MTC) is a timed on-screen check consisting of 25 times tables questions, with 6 seconds for each question.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B0C0C"/>
                </a:solidFill>
                <a:latin typeface="GDS Transport"/>
              </a:rPr>
              <a:t>It </a:t>
            </a: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is statutory for all year 4 pupils (unless there are extenuating circumstances)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The purpose of the MTC is to determine whether pupils can recall their times tables fluently, which is essential for future success in mathematics.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It will help schools to identify pupils who have not yet mastered their times tables, so that additional support can be provided.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There is no ‘pass mark’.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In 2025, schools must administer the MTC to all eligible year 4 pupils between Monday 2 June and Friday 13 June.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You child’s score will be shared with you in their end of year report.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14ABC4-BFA2-D53D-9E3F-2AA9A0837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9732" y="230188"/>
            <a:ext cx="2154068" cy="62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87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CA9D664-656C-D446-F184-9B8CF99AB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6652" y="533149"/>
            <a:ext cx="7338696" cy="57917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D7EF70-43F5-FC2D-4AC9-E6800EBFF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672" y="1770312"/>
            <a:ext cx="5775042" cy="4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19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C20D2-0095-772A-5DE4-97CE9DAD1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A5716-9A05-C344-ED23-F8F793330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children will have the opportunity to complete a practise test in the same conditions and using the same website.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Other sites that offer the same format of the test:</a:t>
            </a:r>
          </a:p>
          <a:p>
            <a:pPr marL="0" indent="0">
              <a:buNone/>
            </a:pPr>
            <a:r>
              <a:rPr lang="en-GB" dirty="0"/>
              <a:t>Maths Frame MTC</a:t>
            </a:r>
          </a:p>
          <a:p>
            <a:pPr marL="0" indent="0">
              <a:buNone/>
            </a:pPr>
            <a:r>
              <a:rPr lang="en-GB" dirty="0"/>
              <a:t>Times Tables MTC</a:t>
            </a:r>
          </a:p>
        </p:txBody>
      </p:sp>
    </p:spTree>
    <p:extLst>
      <p:ext uri="{BB962C8B-B14F-4D97-AF65-F5344CB8AC3E}">
        <p14:creationId xmlns:p14="http://schemas.microsoft.com/office/powerpoint/2010/main" val="3883278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E071C0-2DEF-13EB-39C1-673F3A2C8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3645" y="1357733"/>
            <a:ext cx="7368524" cy="4142534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45C689CE-E447-8F1F-228B-49B1A0A16DA4}"/>
              </a:ext>
            </a:extLst>
          </p:cNvPr>
          <p:cNvSpPr/>
          <p:nvPr/>
        </p:nvSpPr>
        <p:spPr>
          <a:xfrm rot="2872691">
            <a:off x="1810196" y="1972024"/>
            <a:ext cx="1389177" cy="22879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05BB5445-6A1F-4095-739B-282E1CE25FAE}"/>
              </a:ext>
            </a:extLst>
          </p:cNvPr>
          <p:cNvSpPr/>
          <p:nvPr/>
        </p:nvSpPr>
        <p:spPr>
          <a:xfrm rot="18918707">
            <a:off x="1614896" y="4335634"/>
            <a:ext cx="1587102" cy="22160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9E48A385-D385-87C1-3A2A-A5FDD5439959}"/>
              </a:ext>
            </a:extLst>
          </p:cNvPr>
          <p:cNvSpPr/>
          <p:nvPr/>
        </p:nvSpPr>
        <p:spPr>
          <a:xfrm rot="8098473">
            <a:off x="7474189" y="1828301"/>
            <a:ext cx="1854693" cy="22482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8FFFE259-107D-7ADF-BC44-78D72A47D8E1}"/>
              </a:ext>
            </a:extLst>
          </p:cNvPr>
          <p:cNvSpPr/>
          <p:nvPr/>
        </p:nvSpPr>
        <p:spPr>
          <a:xfrm rot="12539227">
            <a:off x="8910730" y="4983469"/>
            <a:ext cx="1402876" cy="18185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B6F1B4-F30A-B0B7-938D-E922EC12D113}"/>
              </a:ext>
            </a:extLst>
          </p:cNvPr>
          <p:cNvSpPr txBox="1"/>
          <p:nvPr/>
        </p:nvSpPr>
        <p:spPr>
          <a:xfrm>
            <a:off x="245806" y="737419"/>
            <a:ext cx="1917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seconds per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3893E0-05D1-D237-2229-085F6C642F83}"/>
              </a:ext>
            </a:extLst>
          </p:cNvPr>
          <p:cNvSpPr txBox="1"/>
          <p:nvPr/>
        </p:nvSpPr>
        <p:spPr>
          <a:xfrm>
            <a:off x="403123" y="5161935"/>
            <a:ext cx="2389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25 questions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3BF01F-4ED3-C79D-4A2F-CDF4FC8F1E44}"/>
              </a:ext>
            </a:extLst>
          </p:cNvPr>
          <p:cNvSpPr txBox="1"/>
          <p:nvPr/>
        </p:nvSpPr>
        <p:spPr>
          <a:xfrm>
            <a:off x="9136501" y="609600"/>
            <a:ext cx="2229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Times tables questions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96E535-106A-A590-8322-255C8CF7109F}"/>
              </a:ext>
            </a:extLst>
          </p:cNvPr>
          <p:cNvSpPr txBox="1"/>
          <p:nvPr/>
        </p:nvSpPr>
        <p:spPr>
          <a:xfrm>
            <a:off x="9736269" y="5511624"/>
            <a:ext cx="2229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Keypad to </a:t>
            </a:r>
          </a:p>
          <a:p>
            <a:r>
              <a:rPr lang="en-GB" sz="2400" dirty="0"/>
              <a:t>enter answers</a:t>
            </a:r>
          </a:p>
        </p:txBody>
      </p:sp>
    </p:spTree>
    <p:extLst>
      <p:ext uri="{BB962C8B-B14F-4D97-AF65-F5344CB8AC3E}">
        <p14:creationId xmlns:p14="http://schemas.microsoft.com/office/powerpoint/2010/main" val="2138988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BA605-608C-639F-4A7C-9F3ECBD4F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knowing times tables so important?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A36F06-AAE0-D371-21D9-061DDAE5D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781309"/>
            <a:ext cx="4864342" cy="309549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48BCFC-2F35-D605-609B-30C54D1218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630" y="1690688"/>
            <a:ext cx="5951394" cy="309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876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1CCB6-0B03-A1B6-8683-BC337441A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1DEED-BF28-97F6-E51E-8CC2549F5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knowing times tables so important?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4DA547-871D-E4E8-E36B-4E2D50C42C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103" y="1387930"/>
            <a:ext cx="5237139" cy="45704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0306C2-ACAC-4AA2-4A43-8D1E8AD22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8077" y="1459227"/>
            <a:ext cx="6249045" cy="23863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A0599C-2F91-7C6D-EA76-C5D37206D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0795" y="4108240"/>
            <a:ext cx="4628581" cy="231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25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BD78A-3C7C-3775-C908-699DDBD05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42F3-6362-6C4C-3D87-AE8EF62A3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knowing times tables so important?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C465C3-EA22-5B3A-60A7-DACB6B2CE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7"/>
            <a:ext cx="4780872" cy="42277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E9E2D4-C15A-AE53-33C5-1D1E0F2E16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433" y="1838145"/>
            <a:ext cx="4519463" cy="25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278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5FBB5-9B26-8D23-FEC2-9F3DBCF2A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Techniques for learning a new set of times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1C159-5BBC-4026-686B-E779A30F6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Colour number square</a:t>
            </a:r>
          </a:p>
          <a:p>
            <a:pPr marL="0" indent="0">
              <a:buNone/>
            </a:pPr>
            <a:r>
              <a:rPr lang="en-GB" dirty="0"/>
              <a:t>Count in even steps forwards and backwards.</a:t>
            </a:r>
          </a:p>
          <a:p>
            <a:pPr marL="0" indent="0">
              <a:buNone/>
            </a:pPr>
            <a:r>
              <a:rPr lang="en-GB" dirty="0"/>
              <a:t>4, 8, 12, 16…    48, 44, 40, 36…</a:t>
            </a:r>
          </a:p>
          <a:p>
            <a:pPr marL="0" indent="0">
              <a:buNone/>
            </a:pPr>
            <a:r>
              <a:rPr lang="en-GB" dirty="0"/>
              <a:t>Practise times tables in order.</a:t>
            </a:r>
          </a:p>
          <a:p>
            <a:pPr marL="0" indent="0">
              <a:buNone/>
            </a:pPr>
            <a:r>
              <a:rPr lang="en-GB" dirty="0"/>
              <a:t>Match answers to questions.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31DEE7-5546-F66F-6568-77A5CDA0B8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878" y="1349044"/>
            <a:ext cx="3856054" cy="25605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4120EF-660E-080A-66A2-CF6E22AB0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484" y="2871830"/>
            <a:ext cx="1649779" cy="35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8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946B4EF-09A2-6A02-3D1F-5D11AD110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39" y="315265"/>
            <a:ext cx="7338696" cy="57917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EB5714-B6D7-609B-547E-F90916D13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219" y="1110646"/>
            <a:ext cx="5123161" cy="429004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A0C03798-29A6-8D9E-44CD-5573B0219D6C}"/>
              </a:ext>
            </a:extLst>
          </p:cNvPr>
          <p:cNvSpPr/>
          <p:nvPr/>
        </p:nvSpPr>
        <p:spPr>
          <a:xfrm>
            <a:off x="583453" y="2803490"/>
            <a:ext cx="3044651" cy="45217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71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EFF8A-265D-49D4-2D90-F0EF23406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4CB3E-22DC-E605-9CDC-B6B967C42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Techniques for learning a new set of times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A6E5B-5E83-5E38-A0AE-A796D131B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5605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Colour number square</a:t>
            </a:r>
          </a:p>
          <a:p>
            <a:pPr marL="0" indent="0">
              <a:buNone/>
            </a:pPr>
            <a:r>
              <a:rPr lang="en-GB" dirty="0"/>
              <a:t>Count in even steps forwards and backwards.</a:t>
            </a:r>
          </a:p>
          <a:p>
            <a:pPr marL="0" indent="0">
              <a:buNone/>
            </a:pPr>
            <a:r>
              <a:rPr lang="en-GB" dirty="0"/>
              <a:t>4, 8, 12, 16…    48, 44, 40, 36…</a:t>
            </a:r>
          </a:p>
          <a:p>
            <a:pPr marL="0" indent="0">
              <a:buNone/>
            </a:pPr>
            <a:r>
              <a:rPr lang="en-GB" dirty="0"/>
              <a:t>Practise times tables in order.</a:t>
            </a:r>
          </a:p>
          <a:p>
            <a:pPr marL="0" indent="0">
              <a:buNone/>
            </a:pPr>
            <a:r>
              <a:rPr lang="en-GB" dirty="0"/>
              <a:t>Match answers to questions.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7F61BF-CD7C-3C55-D77F-C53B147EC3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878" y="1349044"/>
            <a:ext cx="3856054" cy="25605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E9320F-200A-CAC9-F664-A973F71C4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484" y="2871830"/>
            <a:ext cx="1649779" cy="35240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6F485D-6FCD-4BB4-8DD4-C234D6D9E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4531" y="4218449"/>
            <a:ext cx="2300748" cy="23007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33D4FA-1362-D9E3-4D00-5BC45EBB317D}"/>
              </a:ext>
            </a:extLst>
          </p:cNvPr>
          <p:cNvSpPr txBox="1"/>
          <p:nvPr/>
        </p:nvSpPr>
        <p:spPr>
          <a:xfrm>
            <a:off x="867698" y="4406241"/>
            <a:ext cx="519926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800" dirty="0"/>
              <a:t>Sing songs/raps.</a:t>
            </a:r>
          </a:p>
          <a:p>
            <a:pPr marL="0" indent="0">
              <a:buNone/>
            </a:pPr>
            <a:r>
              <a:rPr lang="en-GB" sz="2800" dirty="0"/>
              <a:t>Practise times tables out of order with corresponding ÷ facts</a:t>
            </a:r>
          </a:p>
          <a:p>
            <a:pPr marL="0" indent="0">
              <a:buNone/>
            </a:pPr>
            <a:r>
              <a:rPr lang="en-GB" sz="2800" dirty="0"/>
              <a:t>Play games to build speed.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28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90CF3-64A7-A1A5-F2ED-09A48B37E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Online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6D25B-414C-BF17-BB8B-A465FE319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Times Tables Rockstars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https://www.timestables.co.uk/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https://www.topmarks.co.uk/maths-games/7-11-years/times-tables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https://www.bbc.co.uk/bitesize/articles/z97rdnb#zw6k7v4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D52D3F-B482-7659-4278-76710C9566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6175" y="157317"/>
            <a:ext cx="3142870" cy="25029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FB13F0-D9F3-BCB5-0727-42F6F6E0A2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2692" y="4234637"/>
            <a:ext cx="3162239" cy="253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65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92F8292-8B7A-9217-FAA7-A1FE50D418A5}"/>
              </a:ext>
            </a:extLst>
          </p:cNvPr>
          <p:cNvSpPr txBox="1"/>
          <p:nvPr/>
        </p:nvSpPr>
        <p:spPr>
          <a:xfrm>
            <a:off x="7507198" y="2368601"/>
            <a:ext cx="3185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Pencil and paper resources on the school website.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11A786-6D3D-0C2A-C821-3210B57A4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41" y="4321902"/>
            <a:ext cx="3185328" cy="2112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A02737-5789-F89F-AABE-8261D0D7B9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74" y="424994"/>
            <a:ext cx="7338696" cy="579170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B931B4-C1CE-B1DF-0CA6-D7DB9CD92725}"/>
              </a:ext>
            </a:extLst>
          </p:cNvPr>
          <p:cNvSpPr txBox="1"/>
          <p:nvPr/>
        </p:nvSpPr>
        <p:spPr>
          <a:xfrm>
            <a:off x="3893574" y="4709652"/>
            <a:ext cx="33233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Little and often is most effective.</a:t>
            </a:r>
          </a:p>
        </p:txBody>
      </p:sp>
    </p:spTree>
    <p:extLst>
      <p:ext uri="{BB962C8B-B14F-4D97-AF65-F5344CB8AC3E}">
        <p14:creationId xmlns:p14="http://schemas.microsoft.com/office/powerpoint/2010/main" val="1654795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C7B1A-D864-2F99-DCBF-D26ED5609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AF464-5181-22CF-4133-E4EBD3B43A3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will continue to teach and practise times tables in school and regularly assess which times table each individual child needs to focus on.  We’ll let you know when they have a new focus so you can look out for their new slip.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2A1E22-B121-8578-879C-C9A867262F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2" y="1573877"/>
            <a:ext cx="5739318" cy="42119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F9A7CB-56E1-63D1-A22A-C85DEFD1AC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362" y="4985695"/>
            <a:ext cx="1714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5099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BA7B31-FA67-A8AD-AF5F-C6CAC91D8C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93" y="146224"/>
            <a:ext cx="5039077" cy="50390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8D6CF6-202D-2BEE-98D0-049D2342C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392618"/>
            <a:ext cx="5405281" cy="387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13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</Words>
  <Application>Microsoft Office PowerPoint</Application>
  <PresentationFormat>Widescreen</PresentationFormat>
  <Paragraphs>47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GDS Transport</vt:lpstr>
      <vt:lpstr>Wingdings</vt:lpstr>
      <vt:lpstr>Office Theme</vt:lpstr>
      <vt:lpstr>Multiplication Tables Check (MTC)</vt:lpstr>
      <vt:lpstr>Guidance</vt:lpstr>
      <vt:lpstr>PowerPoint Presentation</vt:lpstr>
      <vt:lpstr>PowerPoint Presentation</vt:lpstr>
      <vt:lpstr>PowerPoint Presentation</vt:lpstr>
      <vt:lpstr>Why is knowing times tables so important?</vt:lpstr>
      <vt:lpstr>Why is knowing times tables so important?</vt:lpstr>
      <vt:lpstr>Why is knowing times tables so important?</vt:lpstr>
      <vt:lpstr>Techniques for learning a new set of times tables</vt:lpstr>
      <vt:lpstr>PowerPoint Presentation</vt:lpstr>
      <vt:lpstr>Techniques for learning a new set of times tables</vt:lpstr>
      <vt:lpstr>Online resources</vt:lpstr>
      <vt:lpstr>PowerPoint Presentation</vt:lpstr>
      <vt:lpstr>Homework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Becky Conroy</dc:creator>
  <cp:lastModifiedBy>Becky Conroy</cp:lastModifiedBy>
  <cp:revision>1</cp:revision>
  <dcterms:created xsi:type="dcterms:W3CDTF">2025-02-06T12:52:16Z</dcterms:created>
  <dcterms:modified xsi:type="dcterms:W3CDTF">2025-02-13T07:16:18Z</dcterms:modified>
</cp:coreProperties>
</file>