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220437-FDDA-2270-274A-B00E28929344}" v="4" dt="2025-11-07T12:42:37.1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ber Hazell" userId="S::amber.hazell@stmarys-maidenhead.org.uk::3b21f2ef-6cfe-48f0-8d7f-2e208497f8df" providerId="AD" clId="Web-{E4220437-FDDA-2270-274A-B00E28929344}"/>
    <pc:docChg chg="addSld modSld">
      <pc:chgData name="Amber Hazell" userId="S::amber.hazell@stmarys-maidenhead.org.uk::3b21f2ef-6cfe-48f0-8d7f-2e208497f8df" providerId="AD" clId="Web-{E4220437-FDDA-2270-274A-B00E28929344}" dt="2025-11-07T12:42:37.184" v="3" actId="1076"/>
      <pc:docMkLst>
        <pc:docMk/>
      </pc:docMkLst>
      <pc:sldChg chg="addSp modSp new">
        <pc:chgData name="Amber Hazell" userId="S::amber.hazell@stmarys-maidenhead.org.uk::3b21f2ef-6cfe-48f0-8d7f-2e208497f8df" providerId="AD" clId="Web-{E4220437-FDDA-2270-274A-B00E28929344}" dt="2025-11-07T12:42:37.184" v="3" actId="1076"/>
        <pc:sldMkLst>
          <pc:docMk/>
          <pc:sldMk cId="148102845" sldId="260"/>
        </pc:sldMkLst>
        <pc:spChg chg="add mod">
          <ac:chgData name="Amber Hazell" userId="S::amber.hazell@stmarys-maidenhead.org.uk::3b21f2ef-6cfe-48f0-8d7f-2e208497f8df" providerId="AD" clId="Web-{E4220437-FDDA-2270-274A-B00E28929344}" dt="2025-11-07T12:42:37.184" v="3" actId="1076"/>
          <ac:spMkLst>
            <pc:docMk/>
            <pc:sldMk cId="148102845" sldId="260"/>
            <ac:spMk id="2" creationId="{3FD239ED-5DC2-D684-31C4-E7AD944F8FB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988C6B-40F3-7F2C-4951-51AF1CD4BA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601A8E-E0D8-A73E-F202-EF39BC238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DE40E2-F354-3860-B2C8-4FD1E52C0D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71AF0-A335-9070-7D16-331DBA2AE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283F17-3890-80C3-560E-252ACF91C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103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916EA-202B-56F0-8075-D6C310CB5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80D02-3755-F34A-8FDD-041FE05CCA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27345-9A33-923A-B9E3-DB58DEA4A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0BEE0-54E1-EF42-72F8-FFC590172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47DD29-9DF2-AADF-CD90-AC453E9DD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529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6C25-FF40-7F3D-7569-794429B2A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7C900-2276-C67A-B6CB-CA74BA5A7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CFDAD2-EB8B-FA9D-0766-CA18466DF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72A89-BD37-2208-441C-65090B177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FBC6B6-E5CA-06AC-3216-8477EF5C9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7522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A1290-7DE8-7171-0F54-69C05CCC2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EEDA8-5854-D7F4-84CC-FB0B5EBD03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DE192F-F400-958D-CC12-0008FDF842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7D0B03-9661-F275-97F6-DF1666D77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A7D3AC-4503-0E2F-F2DF-63356A418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7D257F-D4DD-EEA9-6F56-B3FCF90CA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18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3A00E-253D-993E-1BDF-919E75F532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9A86BD-3568-9F5D-FED6-4F37821A3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C1AFB-D067-86BB-D3F7-5617718F13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9721D5-A6C5-1273-1BE5-9759B1C39F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1B854F-81D7-5F4D-A3B7-08093E5E57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977AD3-5484-2CA0-567B-47EDE8383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87B3BE-DE6B-64E8-903D-3A7512408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D04CC9-7C2B-A8F6-D286-704DE2DB8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02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0CFDF-CDFE-B63F-3052-DD6753C83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7A0D98-8142-CFF1-3654-B1A526C80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03548-3A64-A969-037B-E703E67ED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0A51E1-E6F2-4031-47E0-9C9740B22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606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88FF7B-5FEA-E7ED-32CF-CD65844D2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6002A5-267F-CD48-BADE-0BA312E76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4FDC8-F841-E873-B06D-5EC5D3A42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82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01FAE-88B3-E7F3-760F-86797A387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9AC5EC-0799-32A0-C5AD-DF7760701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27F89F-6CBF-D4AA-6D50-B55A33E92A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0F0318-F4AD-AD17-6D7C-308B09792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C8437B-B6DC-57D8-1543-618748B2F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464FB0-59A3-063A-3F96-32996AD43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84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B55EB-FEB9-ED32-2F78-EBAD497A9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BAECD7-C4FF-FB20-1F23-183D54D1BA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2899EF-C565-2E09-2D35-8B10A3CB0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CAE64-6949-5C66-8309-3C7618781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0A31B03-90CE-E351-1062-92EF6D00F5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53236E-C135-B1C9-18F4-136EBFEAD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011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70211-B285-5370-F03B-472960B1D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5DA3B2-920B-25DD-B04E-ED3BB95E98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C3D466-F9AA-FE21-6E41-0B4500954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142203-048C-E4DE-EF99-6D6FDEF2E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19AC91-4691-2ECA-3A59-052077B2C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139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7A71EF-F93A-ABC6-31AE-F9872D9768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7A5D49-113B-6987-884A-2EFFD2AB78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56AE0B-E23F-37F8-EAF3-7B7B0E874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12FBA5-1148-6851-F4F3-93D9D4DC4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56F1D2-0381-222D-EC1B-F26A0DBEA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210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2832FE-866C-7B7C-C4A8-EC25CCB1A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F0153-131B-70E0-FD49-04E6D73B05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B63587-054D-9127-DA59-A61B631605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1DBAB9-1888-4268-955C-7765EA2EF8CB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2A59D-DD99-F4F6-9901-BAC73D2AAD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E59B5-77D4-BE55-155A-42B62B9F8B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8D7805E-C69F-4E7D-93EB-CCE8735869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18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4B978B-C7F2-174A-7C8E-B5218AEC4A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629" t="19374" r="15161" b="60891"/>
          <a:stretch>
            <a:fillRect/>
          </a:stretch>
        </p:blipFill>
        <p:spPr>
          <a:xfrm>
            <a:off x="620943" y="2015613"/>
            <a:ext cx="10950114" cy="224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43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26C119-7F05-9BB9-9038-E06669DF66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790" t="28178" r="15161" b="52543"/>
          <a:stretch>
            <a:fillRect/>
          </a:stretch>
        </p:blipFill>
        <p:spPr>
          <a:xfrm>
            <a:off x="550606" y="1700980"/>
            <a:ext cx="10928430" cy="219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0534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8ECB69A-945C-772C-3B7F-39980549152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871" t="20437" r="15000" b="61043"/>
          <a:stretch>
            <a:fillRect/>
          </a:stretch>
        </p:blipFill>
        <p:spPr>
          <a:xfrm>
            <a:off x="589935" y="1651820"/>
            <a:ext cx="10832248" cy="208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917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3CE934-267B-9B7F-0DF7-AE360F930F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790" t="22258" r="15403" b="58311"/>
          <a:stretch>
            <a:fillRect/>
          </a:stretch>
        </p:blipFill>
        <p:spPr>
          <a:xfrm>
            <a:off x="786580" y="1995949"/>
            <a:ext cx="10373033" cy="210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72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D239ED-5DC2-D684-31C4-E7AD944F8FB8}"/>
              </a:ext>
            </a:extLst>
          </p:cNvPr>
          <p:cNvSpPr txBox="1"/>
          <p:nvPr/>
        </p:nvSpPr>
        <p:spPr>
          <a:xfrm>
            <a:off x="2818482" y="1528590"/>
            <a:ext cx="6096000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Friday alternate tasks:</a:t>
            </a:r>
            <a:r>
              <a:rPr lang="en-US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Link to drawing club – </a:t>
            </a:r>
            <a:r>
              <a:rPr lang="en-US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Draw character and write character name</a:t>
            </a:r>
            <a:r>
              <a:rPr lang="en-US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Tricky word and number practice</a:t>
            </a:r>
            <a:r>
              <a:rPr lang="en-US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EE0000"/>
                </a:solidFill>
                <a:latin typeface="Aptos"/>
                <a:ea typeface="Segoe UI"/>
                <a:cs typeface="Segoe UI"/>
              </a:rPr>
              <a:t>Teacher to follow little wandle spelling formation to help segment sounds for character name (if possible)</a:t>
            </a:r>
            <a:r>
              <a:rPr lang="en-US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Or</a:t>
            </a:r>
            <a:r>
              <a:rPr lang="en-US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​</a:t>
            </a:r>
          </a:p>
          <a:p>
            <a:pPr algn="l" rtl="0"/>
            <a:r>
              <a:rPr lang="en-GB" sz="1800" b="0" i="0" u="none" strike="noStrike" baseline="0">
                <a:solidFill>
                  <a:srgbClr val="000000"/>
                </a:solidFill>
                <a:latin typeface="Aptos"/>
                <a:ea typeface="Segoe UI"/>
                <a:cs typeface="Segoe UI"/>
              </a:rPr>
              <a:t>Name practice </a:t>
            </a:r>
          </a:p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028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34D49EC5B7CB4E9F301E3840983C97" ma:contentTypeVersion="19" ma:contentTypeDescription="Create a new document." ma:contentTypeScope="" ma:versionID="eb5de9c8e0cc05c1e0bf7018df011bd1">
  <xsd:schema xmlns:xsd="http://www.w3.org/2001/XMLSchema" xmlns:xs="http://www.w3.org/2001/XMLSchema" xmlns:p="http://schemas.microsoft.com/office/2006/metadata/properties" xmlns:ns2="473d556f-8679-4cd7-8478-922256ca8e14" xmlns:ns3="b9ecb9e6-f1a3-49ea-a8cf-c2372e4dd0ba" targetNamespace="http://schemas.microsoft.com/office/2006/metadata/properties" ma:root="true" ma:fieldsID="8a63e2195b690370b794b39292a001ca" ns2:_="" ns3:_="">
    <xsd:import namespace="473d556f-8679-4cd7-8478-922256ca8e14"/>
    <xsd:import namespace="b9ecb9e6-f1a3-49ea-a8cf-c2372e4dd0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3d556f-8679-4cd7-8478-922256ca8e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1040b49-6f7b-4469-86f7-ee6aabd921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ecb9e6-f1a3-49ea-a8cf-c2372e4dd0ba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d878a686-1f31-4cbd-a667-eda3aa90a592}" ma:internalName="TaxCatchAll" ma:showField="CatchAllData" ma:web="b9ecb9e6-f1a3-49ea-a8cf-c2372e4dd0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9ecb9e6-f1a3-49ea-a8cf-c2372e4dd0ba" xsi:nil="true"/>
    <lcf76f155ced4ddcb4097134ff3c332f xmlns="473d556f-8679-4cd7-8478-922256ca8e1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DEBB75E-5981-4FFA-A0D8-0FCB5E98097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605A360-0595-4F18-BC71-EC7BCA37A5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3d556f-8679-4cd7-8478-922256ca8e14"/>
    <ds:schemaRef ds:uri="b9ecb9e6-f1a3-49ea-a8cf-c2372e4dd0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5F969D-A470-42CE-9DF1-168D07F7C19B}">
  <ds:schemaRefs>
    <ds:schemaRef ds:uri="http://purl.org/dc/dcmitype/"/>
    <ds:schemaRef ds:uri="http://schemas.microsoft.com/office/2006/metadata/properties"/>
    <ds:schemaRef ds:uri="http://purl.org/dc/terms/"/>
    <ds:schemaRef ds:uri="http://schemas.microsoft.com/office/infopath/2007/PartnerControls"/>
    <ds:schemaRef ds:uri="473d556f-8679-4cd7-8478-922256ca8e14"/>
    <ds:schemaRef ds:uri="b9ecb9e6-f1a3-49ea-a8cf-c2372e4dd0ba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Amber Hazell</dc:creator>
  <cp:lastModifiedBy>Amber Hazell</cp:lastModifiedBy>
  <cp:revision>3</cp:revision>
  <dcterms:created xsi:type="dcterms:W3CDTF">2025-11-01T22:02:02Z</dcterms:created>
  <dcterms:modified xsi:type="dcterms:W3CDTF">2025-11-07T12:42:40Z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0x010100BE34D49EC5B7CB4E9F301E3840983C97</vt:lpwstr>
  </property>
  <property fmtid="{D5CDD505-2E9C-101B-9397-08002B2CF9AE}" pid="3" name="MediaServiceImageTags">
    <vt:lpwstr/>
  </property>
</Properties>
</file>