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299A5-51FA-5082-2BD2-A7E2B44388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02E909-6F5E-98F0-57EA-302C46FE7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00E7A-7C42-B360-58B9-FA16966A7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F1BE4A-03EF-CDF9-5F9F-9F05FD52B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59266-67DE-6B05-7FAB-D562DF029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77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7F846-2DBF-C3F1-0BE5-69181C5BA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037C3-BA4D-E9BD-E7B8-930EBC797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B684FF-7920-EEE9-79E9-FA717C156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57AF1-5D3D-C6A2-1A70-218260C44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07F190-D658-3250-F35C-2D5F31AD7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691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D47F8-7374-0692-3B91-F090E212E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F4ED74-7192-9A71-9C1A-FD1A1122C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2D93CD-EBF1-D2CA-4B96-47F4D6F32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E9C5F-39E8-16DF-B52C-1ACAD2512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1568A-B1AB-47DC-8CD0-7B10F66C1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369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27400-3074-284B-58E3-4CC01F0D3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684D3-4D7D-505D-37BD-6C35EA5790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C9A147-EAB2-A465-9981-C8090C0DD6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B7A8C-F251-E251-270D-C0551EB31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9E8D68-7D61-4822-EDD6-987CB381C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D13CE-BAFD-0D89-6A59-2B6F36ECE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777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D7D7B-4256-4694-B2D3-54258C5DC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A39680-7100-C88B-85B1-FBC15A14C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E7E009-DA04-AA00-4BC1-5304A9CC12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A4E800-0E1A-C2DA-2DCF-54BF027989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A12B0D-9619-22C8-2154-108C19C624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D9DAB1-E2B2-E49D-E80A-90E166BD8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F2D137-1BA8-50EC-9DC1-58EB538B1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AE0721-CF32-D2AB-7355-49F159630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361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4FD0F-4436-0E5F-B927-1BBD9744B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B9C628-864E-40ED-D74E-5F06AAEA2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F1439F-FF94-C41B-55C9-6D32151CA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CD4EEB-3004-54B3-0D0E-4FFBF3EC8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933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6EA9B2-5ECA-760E-E874-CE3659194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771286-8A3E-14BF-E43F-89494AD8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EB0F6-1392-8FB6-01D6-3B09139F1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184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F0E5C-7E02-0891-E1B2-550785BD2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ADE0-C9BC-67AF-5DDD-D5972E8F3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2206C1-3937-4DD4-246F-5BA50EBB49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007AA6-79DE-5228-A38B-10B605E85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179481-975D-D2D6-7739-25B04CFFA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185AE2-E5FA-639F-23A6-336EA1A1C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993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74F98-FE5B-ACD0-353B-6E0A09DD7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B70A41-A5F6-2689-1D7A-9FC083DA0E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09819D-C405-C07D-4008-B30D7EE6B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9F39EA-6140-3461-4828-DD26BD4BF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728DB9-B425-8593-FEC4-E3E4039A8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D0529-6EB9-87D6-A163-92C130879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129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6F194-B28B-6ED8-4139-19CCA8C01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DB62F5-A802-4726-FE73-A519E51B11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D88E0-36C7-5E74-6DDE-F1BC85521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6528BC-821C-373B-2E8E-93306CA60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9D6AD-A697-3330-F03A-2BE22C850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983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D1BEC8-0872-D0D3-CDF0-1206D950FC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6CC435-B09C-5951-10BA-01A67B50FE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C8BF3-77B6-C3D4-83E3-D121E3E82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0E0BF7-C072-D4F6-1962-A3C55C874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BC57C0-28AA-90D2-239D-5C36237F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006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97ABB5-2AF6-00A1-002E-AD5961ADA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F1B45-2DB7-FC64-4B51-8480083BE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CDF1B-7579-AF44-8153-9A30190068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48C8EA-3B86-4CC8-8117-9D0F9CEF64A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73E1F-5123-15AD-2232-3D55983161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E7023-FA94-4272-EC56-70A2FD1FF2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B9F790-5637-4ECA-A8BD-2B7B95D413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989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C17A2-2C07-F79B-E491-5C1FFFAC0604}"/>
              </a:ext>
            </a:extLst>
          </p:cNvPr>
          <p:cNvSpPr txBox="1">
            <a:spLocks/>
          </p:cNvSpPr>
          <p:nvPr/>
        </p:nvSpPr>
        <p:spPr>
          <a:xfrm>
            <a:off x="2487561" y="3861619"/>
            <a:ext cx="9144000" cy="23876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 sad cat on a bed</a:t>
            </a:r>
          </a:p>
          <a:p>
            <a:endParaRPr lang="en-GB" sz="6000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r>
              <a:rPr lang="en-GB" sz="60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 sad cat on a bed.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149071B-8F13-8A14-D596-E0E1E0483C6C}"/>
              </a:ext>
            </a:extLst>
          </p:cNvPr>
          <p:cNvSpPr txBox="1">
            <a:spLocks/>
          </p:cNvSpPr>
          <p:nvPr/>
        </p:nvSpPr>
        <p:spPr>
          <a:xfrm>
            <a:off x="250721" y="262041"/>
            <a:ext cx="6022260" cy="23876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rgbClr val="EE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Example</a:t>
            </a:r>
          </a:p>
          <a:p>
            <a:r>
              <a:rPr lang="en-GB" sz="2400" dirty="0">
                <a:solidFill>
                  <a:srgbClr val="EE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Read the phrase. </a:t>
            </a:r>
          </a:p>
          <a:p>
            <a:r>
              <a:rPr lang="en-GB" sz="2400" dirty="0">
                <a:solidFill>
                  <a:srgbClr val="EE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Ask – </a:t>
            </a:r>
          </a:p>
          <a:p>
            <a:r>
              <a:rPr lang="en-GB" sz="2400" dirty="0">
                <a:solidFill>
                  <a:srgbClr val="EE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Can you see any tricky words?</a:t>
            </a:r>
          </a:p>
          <a:p>
            <a:r>
              <a:rPr lang="en-GB" sz="2400" dirty="0">
                <a:solidFill>
                  <a:srgbClr val="EE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Can you see a full stop or capital letter?</a:t>
            </a:r>
          </a:p>
          <a:p>
            <a:r>
              <a:rPr lang="en-GB" sz="2400" dirty="0">
                <a:solidFill>
                  <a:srgbClr val="EE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Can you blend the sounds to read the word?</a:t>
            </a:r>
          </a:p>
          <a:p>
            <a:r>
              <a:rPr lang="en-GB" sz="2400" dirty="0">
                <a:solidFill>
                  <a:srgbClr val="EE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c-a-t … cat</a:t>
            </a:r>
          </a:p>
          <a:p>
            <a:endParaRPr lang="en-GB" sz="6000" dirty="0">
              <a:solidFill>
                <a:srgbClr val="EE0000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443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2A4AD-63D4-1A62-C51D-7AB752AC12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 big cat</a:t>
            </a:r>
          </a:p>
        </p:txBody>
      </p:sp>
    </p:spTree>
    <p:extLst>
      <p:ext uri="{BB962C8B-B14F-4D97-AF65-F5344CB8AC3E}">
        <p14:creationId xmlns:p14="http://schemas.microsoft.com/office/powerpoint/2010/main" val="20124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08BFF06-3931-8184-7190-B70BDE322011}"/>
              </a:ext>
            </a:extLst>
          </p:cNvPr>
          <p:cNvSpPr txBox="1">
            <a:spLocks/>
          </p:cNvSpPr>
          <p:nvPr/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>
                <a:latin typeface="Dreaming Outloud Pro" panose="020F0502020204030204" pitchFamily="66" charset="0"/>
                <a:cs typeface="Dreaming Outloud Pro" panose="020F0502020204030204" pitchFamily="66" charset="0"/>
              </a:rPr>
              <a:t>a red hat</a:t>
            </a:r>
          </a:p>
        </p:txBody>
      </p:sp>
    </p:spTree>
    <p:extLst>
      <p:ext uri="{BB962C8B-B14F-4D97-AF65-F5344CB8AC3E}">
        <p14:creationId xmlns:p14="http://schemas.microsoft.com/office/powerpoint/2010/main" val="762883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05BCB-D43B-AB1D-327C-4352F6F9C446}"/>
              </a:ext>
            </a:extLst>
          </p:cNvPr>
          <p:cNvSpPr txBox="1">
            <a:spLocks/>
          </p:cNvSpPr>
          <p:nvPr/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 big dog at the vet</a:t>
            </a:r>
          </a:p>
        </p:txBody>
      </p:sp>
    </p:spTree>
    <p:extLst>
      <p:ext uri="{BB962C8B-B14F-4D97-AF65-F5344CB8AC3E}">
        <p14:creationId xmlns:p14="http://schemas.microsoft.com/office/powerpoint/2010/main" val="3728989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89591-E8DC-51D0-E7D9-2DF907477B89}"/>
              </a:ext>
            </a:extLst>
          </p:cNvPr>
          <p:cNvSpPr txBox="1">
            <a:spLocks/>
          </p:cNvSpPr>
          <p:nvPr/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Run and tell mum.</a:t>
            </a:r>
          </a:p>
        </p:txBody>
      </p:sp>
    </p:spTree>
    <p:extLst>
      <p:ext uri="{BB962C8B-B14F-4D97-AF65-F5344CB8AC3E}">
        <p14:creationId xmlns:p14="http://schemas.microsoft.com/office/powerpoint/2010/main" val="392490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Dreaming Outloud Pro</vt:lpstr>
      <vt:lpstr>Office Theme</vt:lpstr>
      <vt:lpstr>PowerPoint Presentation</vt:lpstr>
      <vt:lpstr>a big cat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Amber Hazell</dc:creator>
  <cp:lastModifiedBy>Amber Hazell</cp:lastModifiedBy>
  <cp:revision>1</cp:revision>
  <dcterms:created xsi:type="dcterms:W3CDTF">2025-11-26T20:42:09Z</dcterms:created>
  <dcterms:modified xsi:type="dcterms:W3CDTF">2025-11-26T20:54:40Z</dcterms:modified>
</cp:coreProperties>
</file>