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0.xml" ContentType="application/vnd.openxmlformats-officedocument.presentationml.slideLayout+xml"/>
  <Override PartName="/ppt/theme/theme5.xml" ContentType="application/vnd.openxmlformats-officedocument.theme+xml"/>
  <Override PartName="/ppt/slideLayouts/slideLayout51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  <p:sldMasterId id="2147483672" r:id="rId5"/>
    <p:sldMasterId id="2147483720" r:id="rId6"/>
    <p:sldMasterId id="2147483698" r:id="rId7"/>
    <p:sldMasterId id="2147483718" r:id="rId8"/>
    <p:sldMasterId id="2147483717" r:id="rId9"/>
  </p:sldMasterIdLst>
  <p:notesMasterIdLst>
    <p:notesMasterId r:id="rId19"/>
  </p:notesMasterIdLst>
  <p:sldIdLst>
    <p:sldId id="257" r:id="rId10"/>
    <p:sldId id="295" r:id="rId11"/>
    <p:sldId id="301" r:id="rId12"/>
    <p:sldId id="305" r:id="rId13"/>
    <p:sldId id="265" r:id="rId14"/>
    <p:sldId id="303" r:id="rId15"/>
    <p:sldId id="309" r:id="rId16"/>
    <p:sldId id="297" r:id="rId17"/>
    <p:sldId id="269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2744" userDrawn="1">
          <p15:clr>
            <a:srgbClr val="A4A3A4"/>
          </p15:clr>
        </p15:guide>
        <p15:guide id="2" orient="horz" pos="3339" userDrawn="1">
          <p15:clr>
            <a:srgbClr val="A4A3A4"/>
          </p15:clr>
        </p15:guide>
        <p15:guide id="3" orient="horz" pos="172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F8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0F116D-7053-976B-F790-9308036C90CC}" v="6" dt="2023-07-06T11:39:17.019"/>
    <p1510:client id="{CB6EC202-9488-4004-B176-BBEBAED1F862}" v="38" dt="2023-06-23T08:32:22.6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19" autoAdjust="0"/>
    <p:restoredTop sz="94694"/>
  </p:normalViewPr>
  <p:slideViewPr>
    <p:cSldViewPr snapToGrid="0">
      <p:cViewPr varScale="1">
        <p:scale>
          <a:sx n="78" d="100"/>
          <a:sy n="78" d="100"/>
        </p:scale>
        <p:origin x="1445" y="62"/>
      </p:cViewPr>
      <p:guideLst>
        <p:guide pos="2744"/>
        <p:guide orient="horz" pos="3339"/>
        <p:guide orient="horz" pos="172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tableStyles" Target="tableStyles.xml"/><Relationship Id="rId10" Type="http://schemas.openxmlformats.org/officeDocument/2006/relationships/slide" Target="slides/slide1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4904E5-BCCA-45B9-B544-D7DAFB0B7E21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B3B05C-A559-4968-83B6-A568C519B4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4230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B3B05C-A559-4968-83B6-A568C519B4C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9362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ADA084-AC79-842E-4903-8B1353262E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C6F275-517E-675B-E61D-A2A395401C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189524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3E22515-9D75-F04E-E408-4315D0F1BEB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3601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7C2192-2C85-CFA9-A730-670F4E7EEE2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555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3D048-CEDA-2AC0-BCB0-140762BF1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A18612-5CF3-E0C0-3947-EA2B6CD16F7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014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CBCFA-EBFE-629B-5C9F-378BA3CB15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B2A8A1-792C-D404-522B-3C4A621216F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045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73C57-270E-F238-2B89-14EE94AA7C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070A43-49E0-5649-4F9A-CE7C649A43D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43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13E77-6DA5-FA4C-53EA-32A33D7B84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7B7C4B-4878-E40C-7660-F07573576DB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521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15A1FF-F3F4-8E2F-B9F4-9CCA0ADC45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0E4EC6-B04D-A071-C5F1-46FB7536E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649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A95DC-CBED-66CF-076E-F6DD99859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F97BE5-C2D5-4CF8-AB52-D852BB1C7C2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726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0FDE4-991D-0C90-EF0E-7AA1B3610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A3F29E-B106-667F-21BB-510D72727D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972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9114A7-1A9B-A1A4-C74C-8FC934A63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61F25A-A446-6AD4-D6BA-3533A5E775D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5331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E5506-66A6-9624-0C78-B9BBF2CF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9400CF-AED8-2EBB-F5B9-549B6D54F14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4628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CE6B85-4512-CC82-6943-659DE9CA1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64D892-CCCB-AC05-5426-3883D3D474A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0689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3B387E-C83E-6EBF-DDB4-21C2EAEFDA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3E2E00-4C71-6DCB-347B-7FBFD003902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5401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3F70BA-CF84-9EC4-EAC4-AAC7BE6BF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F097FC-ECE1-13DA-5265-530E17372CC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5112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1687C-9455-DCD1-A0E9-49F55B99E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B7B95F-9C1D-12E9-4B56-2FCC004552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0446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DA92E0-E6DC-F690-7E77-ABEECFF4F5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1E01B9-C20A-9B3A-4731-820648E75B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4256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EEDD1-79A6-D8A4-3393-8E7A884C2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EF9FE6-3E93-EE7A-E59E-744E071B9AB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2606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DA8C6-4DC2-45C7-2E6C-49AC790ED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9984DC-5609-FB0B-BC55-14DFE3FE14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0946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EE1C9-4FA6-9C36-151E-5C9129AB7F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6624F3-2F1F-D4B8-318D-28CA4E0781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647435-34CB-5915-3827-317EA65CB07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C613777-548F-4469-B43A-C0E830CC03CA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C5CD0B-CFBB-F2F6-0FD3-2F13B65B6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E48D35-BB6B-F70D-0200-FD7AE1A36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55BBB9-9903-4E68-96FA-DBB61CE6E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5671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6C6474-F958-9E97-7935-EB44BFE42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41B11A-9031-36FC-5094-DFF7F1D54F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DB60A2-CDFE-30CE-5670-B0C44E1B33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C613777-548F-4469-B43A-C0E830CC03CA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998284-A3BC-6461-1BA2-4D2A12184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A26DFA-A1A7-2CB2-73B7-726002E1C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55BBB9-9903-4E68-96FA-DBB61CE6E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79003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B2BB85-A6AB-1E22-1B0A-61BA96B8C1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5569F7-78AF-DA57-1046-E5F7DF8018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2A089-5FC3-12A2-C8FD-D6592CF43AD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C613777-548F-4469-B43A-C0E830CC03CA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9912EA-A659-6891-D8E6-76F531E9A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C0BA8C-3387-F352-1D59-B50D296FF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55BBB9-9903-4E68-96FA-DBB61CE6E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1524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863D6-950A-4660-F14F-0869496B9C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293C0D-9BA0-7127-1470-A0EF3D36B1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331748-D24C-ACAB-6979-B0D18D377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530994-AD15-EEC2-297F-A70E0AB3795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C613777-548F-4469-B43A-C0E830CC03CA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078AB3-0F87-F0F9-EF18-0EA61F26E0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9AB019-A66D-D35C-DC37-9956AED89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55BBB9-9903-4E68-96FA-DBB61CE6E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307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637EA9-E067-EEC4-7150-8FF06A4CE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2CBAB3-2D76-60F2-1724-10638D3AEB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163580-D895-6DB9-3076-FF9A0ADD44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182E791-72A6-A229-C056-D54F44B8B0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B0284F-3FA0-E228-5890-942B891170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45D5FC-730E-4DBA-3C11-B943BA46246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C613777-548F-4469-B43A-C0E830CC03CA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3BE03E-E4C0-4E73-6E06-FFA9E8B37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3EA2C96-42BD-BD1C-1AC4-110A06483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55BBB9-9903-4E68-96FA-DBB61CE6E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07663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232412-83AF-9FC1-DCAB-CDE32A95C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AD04BD-AB21-F4C8-6216-C378D112D63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C613777-548F-4469-B43A-C0E830CC03CA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AD1881-D890-F8ED-8892-9C8F3E990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F723F0-7793-BB6F-94DE-CAE1EE92E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55BBB9-9903-4E68-96FA-DBB61CE6E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33265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4492FE-F15A-99A3-B19B-DAC9B1891ED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C613777-548F-4469-B43A-C0E830CC03CA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992235-A69A-1036-0650-AAE9298C6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DBA6DE-970E-9D63-AA11-791012DD3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55BBB9-9903-4E68-96FA-DBB61CE6E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65737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F460AE-C261-4929-7BA5-F78583680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F927EC-1287-5329-8F41-568CC3322F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36E107-A3C3-C717-0CBB-685D9CE939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FE8189-7637-25A9-4997-6F97C579964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C613777-548F-4469-B43A-C0E830CC03CA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767C97-FAB9-7C79-3CFA-17B5D1AD6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F31A96-57CE-C94B-008D-4E58B4E38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55BBB9-9903-4E68-96FA-DBB61CE6E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263634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D14937-9819-87EB-B21C-9E603C783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316D7D-6646-D5F6-BF80-FAC6BF2C59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82C5CB-4CB1-0D91-B365-7638D1D777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E4E1D6-54A6-9463-0D03-4D59795B0F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C613777-548F-4469-B43A-C0E830CC03CA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8037F2-6C68-316A-4634-EA957755C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BAFD9F-A491-0DA4-FC4E-0A5D77FEF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55BBB9-9903-4E68-96FA-DBB61CE6E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86357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22D2B-4589-7066-E223-E0D3AF688C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99CCB0-62A2-7038-08E0-B16CE41D46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82D568-4D78-0979-EA81-5602E6BB235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C613777-548F-4469-B43A-C0E830CC03CA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BE1957-178D-A2D0-B0BC-DA3CAE82D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B27DBE-BA77-75D8-5CA9-F7D0FB86D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55BBB9-9903-4E68-96FA-DBB61CE6E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4771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E70705-7103-D155-74F4-C965C07228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6D520B-04A1-7E6D-D5A1-E7952529B3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CAB523-4324-B7C1-2019-89A995B7D5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C613777-548F-4469-B43A-C0E830CC03CA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15258B-1D35-9D91-2FBA-11E674A1E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57B779-9196-F53C-0AED-18F26B4B4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5F55BBB9-9903-4E68-96FA-DBB61CE6E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31678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5FC000E-054D-06D7-1586-435D9DC61F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07904E5-49A5-0D13-D46A-D24E32748916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33390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3D447B-B63E-9A26-79E8-5BE218F6D1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5DA63B-16AE-91BA-2C63-89B8B42B4E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D1A74C9-F152-B76A-B681-D8DEBC1E6454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09276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D4F32-2FA1-F745-F4D8-B8D505BD7E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6EF9DD-F8F6-27EA-0EEF-88DADB1FC77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044BDF3-E127-F2E7-C9CD-D417D434B1F7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67860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9F2EA-E742-8253-6BCA-95F821F5B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C0670F-08E2-6272-6906-43AD38E0996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EB717EE-3365-054A-B697-87DE87A3B162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10536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EFB46-B8E5-0B00-3218-B581553875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B982DB-EF64-7E1B-6CFA-573DBE1BFD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278D76E-561F-9BE9-5002-F6C3653013C0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86901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ED1184-706C-4D47-EE3D-6E2CE5BA9D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83FE8A-DA4A-3369-19C2-1B94D1AC307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687FECA-67BD-ECDF-9FD5-22F0BD7A219F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56727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E1F1D-254E-4855-28EC-71104637B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48EC58-CD79-65E5-41DC-674D4AFD697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47C66A5-9595-1FFC-A335-C4C778729C2F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71159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D3572-8F52-EFD0-2828-A6F02701C1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432740-3A79-2B03-D709-415AC96270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3AB8974-DE8B-FAD1-8522-D791F709D447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68555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7F29E-E285-537D-B133-63E94BC1D4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77C689-3A28-2BAD-B6F0-126017B4BA6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29F5AEA-C4EF-1C04-F6B1-961276A64D16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89287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6BA80-2394-B30B-4D39-B4D7F3ED3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2FA385-D1B2-5059-4B66-B4D09DDDA9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DF11BC6-583C-461E-7686-E58B7D45EB0E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45047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8B6B0-79A7-847C-C4A9-AB6FF46DC5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16F544-52FC-328F-ABA9-0ADB865A7E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6C9433C-B6DC-D22C-BE6F-F0C4F477E861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98922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C6933-E2A9-4548-8DDC-402858E58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AED61E-03E5-1850-C768-423DF87CFF5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360119E-F265-B4A0-4856-89653F3DD0A8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65146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95B2A1-E7A5-E283-AA15-6EBC14F43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C41618-1C07-37A7-51F4-BDBF271957C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FF4F6C5-98CE-6F92-09A4-77CEC0C9E646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35242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F1BDB-1669-C58A-6914-DB4A6D6EE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69879C-608F-749F-CF9A-669292F404B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CCE8889-D3FB-005A-056F-A258E6DC7AFC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24109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60218-51BE-D0E5-8108-F0B54FCBD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6CBCD0-6377-F881-3F42-16796A559F3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0EE10C5-CC72-EBD2-BFE6-B68181B677BB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52279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0C0DD3-F421-B351-1080-C302F9D9F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1321A0-7EA5-9656-9EB0-B0364D1D25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45255BB-81B8-75A6-D021-383DA8A2A9A6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87930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F65738-4FA9-857A-F12B-9E270F925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95EB49-A343-8E5B-1687-D2A896A027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4BC9D2A-C3EA-3AD9-7062-68AB545842A5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789502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7D94D-6DCD-64B6-906E-3AA1F70CBF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5D68D5-2EB2-2507-4C53-D7D3DA70973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E8E93A0-35E9-209B-C9ED-92CBF796B6AD}"/>
              </a:ext>
            </a:extLst>
          </p:cNvPr>
          <p:cNvSpPr/>
          <p:nvPr userDrawn="1"/>
        </p:nvSpPr>
        <p:spPr>
          <a:xfrm>
            <a:off x="2200275" y="4114800"/>
            <a:ext cx="4810125" cy="14668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25040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F068BF4-0A98-DDF4-D09D-978B1563299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C10EA131-937A-4E4E-AA2C-C23C2B57B33A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4CA280-93F9-85DA-A5AD-6D8DD8A56E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24648D-57CB-C478-54D3-271B62C5B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083A7265-A295-0A4A-A366-F7558061FA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39164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3710327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4542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slideLayout" Target="../slideLayouts/slideLayout48.xml"/><Relationship Id="rId3" Type="http://schemas.openxmlformats.org/officeDocument/2006/relationships/slideLayout" Target="../slideLayouts/slideLayout33.xml"/><Relationship Id="rId21" Type="http://schemas.openxmlformats.org/officeDocument/2006/relationships/image" Target="../media/image21.jpg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2.xml"/><Relationship Id="rId16" Type="http://schemas.openxmlformats.org/officeDocument/2006/relationships/slideLayout" Target="../slideLayouts/slideLayout46.xml"/><Relationship Id="rId20" Type="http://schemas.openxmlformats.org/officeDocument/2006/relationships/theme" Target="../theme/theme4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40.xml"/><Relationship Id="rId19" Type="http://schemas.openxmlformats.org/officeDocument/2006/relationships/slideLayout" Target="../slideLayouts/slideLayout49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0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5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6D0820B-FF26-F5D4-A95E-F9F92A1A4D8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005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8D6F4D2-5923-8899-4D1C-4BE7A0538B4F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235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  <p:sldLayoutId id="214748369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6995820-5AED-F6D0-43D7-EFF6C48C3443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835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4DC20F3-1BD9-DA2C-5A63-A49C2E715832}"/>
              </a:ext>
            </a:extLst>
          </p:cNvPr>
          <p:cNvPicPr>
            <a:picLocks noChangeAspect="1"/>
          </p:cNvPicPr>
          <p:nvPr userDrawn="1"/>
        </p:nvPicPr>
        <p:blipFill>
          <a:blip r:embed="rId2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295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12" r:id="rId14"/>
    <p:sldLayoutId id="2147483713" r:id="rId15"/>
    <p:sldLayoutId id="2147483714" r:id="rId16"/>
    <p:sldLayoutId id="2147483715" r:id="rId17"/>
    <p:sldLayoutId id="2147483716" r:id="rId18"/>
    <p:sldLayoutId id="2147483732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7C47D8B-F1BC-D151-4555-45A4631196E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474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2271F7A-A194-B7FE-41A8-AC6E69EDC62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362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5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5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AF4196E-80A9-BA5C-32CD-9FFC929C17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644" y="1598953"/>
            <a:ext cx="8760711" cy="2523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436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9180AF1-F5A4-15A2-4B28-03FA54FA6DCD}"/>
              </a:ext>
            </a:extLst>
          </p:cNvPr>
          <p:cNvSpPr>
            <a:spLocks/>
          </p:cNvSpPr>
          <p:nvPr/>
        </p:nvSpPr>
        <p:spPr>
          <a:xfrm>
            <a:off x="2229492" y="4253500"/>
            <a:ext cx="4685016" cy="12637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898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6BD4B7E-2BC5-181C-32E9-25C9F0739635}"/>
              </a:ext>
            </a:extLst>
          </p:cNvPr>
          <p:cNvSpPr txBox="1"/>
          <p:nvPr/>
        </p:nvSpPr>
        <p:spPr>
          <a:xfrm>
            <a:off x="596490" y="4576222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This shape is a ______.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5CB956-F161-86F5-07DB-C1B43CDDF58E}"/>
              </a:ext>
            </a:extLst>
          </p:cNvPr>
          <p:cNvSpPr txBox="1"/>
          <p:nvPr/>
        </p:nvSpPr>
        <p:spPr>
          <a:xfrm>
            <a:off x="593515" y="5191616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This shape has ___ sides.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53FFC1E-D9B2-35DE-0E71-296682BB68EB}"/>
              </a:ext>
            </a:extLst>
          </p:cNvPr>
          <p:cNvSpPr txBox="1"/>
          <p:nvPr/>
        </p:nvSpPr>
        <p:spPr>
          <a:xfrm>
            <a:off x="4832051" y="4593147"/>
            <a:ext cx="1859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square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F69FC45-B92A-25CC-D35D-8A313B27B921}"/>
              </a:ext>
            </a:extLst>
          </p:cNvPr>
          <p:cNvSpPr txBox="1"/>
          <p:nvPr/>
        </p:nvSpPr>
        <p:spPr>
          <a:xfrm>
            <a:off x="4237396" y="5211961"/>
            <a:ext cx="1859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013F7FF5-1406-1002-24DA-A391DA060823}"/>
              </a:ext>
            </a:extLst>
          </p:cNvPr>
          <p:cNvSpPr/>
          <p:nvPr/>
        </p:nvSpPr>
        <p:spPr>
          <a:xfrm>
            <a:off x="2767816" y="638772"/>
            <a:ext cx="3193968" cy="3193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1CB67BBC-B527-8122-52C2-C1CC77958E04}"/>
              </a:ext>
            </a:extLst>
          </p:cNvPr>
          <p:cNvCxnSpPr/>
          <p:nvPr/>
        </p:nvCxnSpPr>
        <p:spPr>
          <a:xfrm>
            <a:off x="2772365" y="644088"/>
            <a:ext cx="3168000" cy="0"/>
          </a:xfrm>
          <a:prstGeom prst="line">
            <a:avLst/>
          </a:prstGeom>
          <a:ln w="28575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E54A2598-67A6-7A92-BDEC-099C88C6A8A2}"/>
              </a:ext>
            </a:extLst>
          </p:cNvPr>
          <p:cNvCxnSpPr>
            <a:cxnSpLocks/>
          </p:cNvCxnSpPr>
          <p:nvPr/>
        </p:nvCxnSpPr>
        <p:spPr>
          <a:xfrm flipV="1">
            <a:off x="2772365" y="3831972"/>
            <a:ext cx="3168000" cy="10482"/>
          </a:xfrm>
          <a:prstGeom prst="line">
            <a:avLst/>
          </a:prstGeom>
          <a:ln w="28575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F1BAEB1F-7D44-B593-D7DC-9D82AD43BFE7}"/>
              </a:ext>
            </a:extLst>
          </p:cNvPr>
          <p:cNvCxnSpPr>
            <a:cxnSpLocks/>
          </p:cNvCxnSpPr>
          <p:nvPr/>
        </p:nvCxnSpPr>
        <p:spPr>
          <a:xfrm rot="16200000">
            <a:off x="4366500" y="2231236"/>
            <a:ext cx="3168000" cy="0"/>
          </a:xfrm>
          <a:prstGeom prst="line">
            <a:avLst/>
          </a:prstGeom>
          <a:ln w="28575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DE6996F2-7DDB-845F-7BBB-51598C25B8BD}"/>
              </a:ext>
            </a:extLst>
          </p:cNvPr>
          <p:cNvCxnSpPr>
            <a:cxnSpLocks/>
          </p:cNvCxnSpPr>
          <p:nvPr/>
        </p:nvCxnSpPr>
        <p:spPr>
          <a:xfrm flipV="1">
            <a:off x="2758952" y="653586"/>
            <a:ext cx="5118" cy="3168000"/>
          </a:xfrm>
          <a:prstGeom prst="line">
            <a:avLst/>
          </a:prstGeom>
          <a:ln w="28575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621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11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6BD4B7E-2BC5-181C-32E9-25C9F0739635}"/>
              </a:ext>
            </a:extLst>
          </p:cNvPr>
          <p:cNvSpPr txBox="1"/>
          <p:nvPr/>
        </p:nvSpPr>
        <p:spPr>
          <a:xfrm>
            <a:off x="606764" y="4576222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   This shape is a ________.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5CB956-F161-86F5-07DB-C1B43CDDF58E}"/>
              </a:ext>
            </a:extLst>
          </p:cNvPr>
          <p:cNvSpPr txBox="1"/>
          <p:nvPr/>
        </p:nvSpPr>
        <p:spPr>
          <a:xfrm>
            <a:off x="611027" y="5194169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This shape has ___ sides.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53FFC1E-D9B2-35DE-0E71-296682BB68EB}"/>
              </a:ext>
            </a:extLst>
          </p:cNvPr>
          <p:cNvSpPr txBox="1"/>
          <p:nvPr/>
        </p:nvSpPr>
        <p:spPr>
          <a:xfrm>
            <a:off x="4822775" y="4600524"/>
            <a:ext cx="22652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rectangle 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F69FC45-B92A-25CC-D35D-8A313B27B921}"/>
              </a:ext>
            </a:extLst>
          </p:cNvPr>
          <p:cNvSpPr txBox="1"/>
          <p:nvPr/>
        </p:nvSpPr>
        <p:spPr>
          <a:xfrm>
            <a:off x="4297602" y="5218471"/>
            <a:ext cx="1859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9C2916C-48E0-23EC-7D94-FF8C7083A87E}"/>
              </a:ext>
            </a:extLst>
          </p:cNvPr>
          <p:cNvSpPr/>
          <p:nvPr/>
        </p:nvSpPr>
        <p:spPr>
          <a:xfrm>
            <a:off x="1795431" y="1407851"/>
            <a:ext cx="5141472" cy="21238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1CB67BBC-B527-8122-52C2-C1CC77958E04}"/>
              </a:ext>
            </a:extLst>
          </p:cNvPr>
          <p:cNvCxnSpPr/>
          <p:nvPr/>
        </p:nvCxnSpPr>
        <p:spPr>
          <a:xfrm>
            <a:off x="1795809" y="1405709"/>
            <a:ext cx="5140800" cy="0"/>
          </a:xfrm>
          <a:prstGeom prst="line">
            <a:avLst/>
          </a:prstGeom>
          <a:ln w="28575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3809E34-896A-93DB-F76B-BDC5193CA694}"/>
              </a:ext>
            </a:extLst>
          </p:cNvPr>
          <p:cNvCxnSpPr/>
          <p:nvPr/>
        </p:nvCxnSpPr>
        <p:spPr>
          <a:xfrm>
            <a:off x="1793109" y="3534907"/>
            <a:ext cx="5140800" cy="0"/>
          </a:xfrm>
          <a:prstGeom prst="line">
            <a:avLst/>
          </a:prstGeom>
          <a:ln w="28575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45A2990-711E-77D5-6D51-0A67E400DBF2}"/>
              </a:ext>
            </a:extLst>
          </p:cNvPr>
          <p:cNvCxnSpPr/>
          <p:nvPr/>
        </p:nvCxnSpPr>
        <p:spPr>
          <a:xfrm>
            <a:off x="6939225" y="1412059"/>
            <a:ext cx="0" cy="2124000"/>
          </a:xfrm>
          <a:prstGeom prst="line">
            <a:avLst/>
          </a:prstGeom>
          <a:ln w="28575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342E3A2-C74C-D7FA-9F46-3F71446027BA}"/>
              </a:ext>
            </a:extLst>
          </p:cNvPr>
          <p:cNvCxnSpPr/>
          <p:nvPr/>
        </p:nvCxnSpPr>
        <p:spPr>
          <a:xfrm>
            <a:off x="1793109" y="1410450"/>
            <a:ext cx="0" cy="2124000"/>
          </a:xfrm>
          <a:prstGeom prst="line">
            <a:avLst/>
          </a:prstGeom>
          <a:ln w="28575" cap="rnd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4091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11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04D33319-41C5-4E42-5218-D0D935425695}"/>
              </a:ext>
            </a:extLst>
          </p:cNvPr>
          <p:cNvSpPr/>
          <p:nvPr/>
        </p:nvSpPr>
        <p:spPr>
          <a:xfrm>
            <a:off x="4572001" y="3562166"/>
            <a:ext cx="3443040" cy="2524125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5E8439C-4837-3282-5897-2C231B2D9ECE}"/>
              </a:ext>
            </a:extLst>
          </p:cNvPr>
          <p:cNvSpPr txBox="1"/>
          <p:nvPr/>
        </p:nvSpPr>
        <p:spPr>
          <a:xfrm>
            <a:off x="5071590" y="3062181"/>
            <a:ext cx="24561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not 4 sides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FA7E3326-1DBA-809B-2FAB-08D235D5CE8E}"/>
              </a:ext>
            </a:extLst>
          </p:cNvPr>
          <p:cNvSpPr/>
          <p:nvPr/>
        </p:nvSpPr>
        <p:spPr>
          <a:xfrm>
            <a:off x="712271" y="3562166"/>
            <a:ext cx="3443039" cy="2524125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DA41601-4412-C389-6635-041708CCE58C}"/>
              </a:ext>
            </a:extLst>
          </p:cNvPr>
          <p:cNvSpPr txBox="1"/>
          <p:nvPr/>
        </p:nvSpPr>
        <p:spPr>
          <a:xfrm>
            <a:off x="1444976" y="3051548"/>
            <a:ext cx="1859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 sides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3733FC8C-0672-E491-A99F-A2F5F3931CAA}"/>
              </a:ext>
            </a:extLst>
          </p:cNvPr>
          <p:cNvSpPr txBox="1"/>
          <p:nvPr/>
        </p:nvSpPr>
        <p:spPr>
          <a:xfrm>
            <a:off x="596490" y="507613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Sort the shapes.</a:t>
            </a:r>
          </a:p>
        </p:txBody>
      </p:sp>
      <p:sp>
        <p:nvSpPr>
          <p:cNvPr id="3" name="Isosceles Triangle 2">
            <a:extLst>
              <a:ext uri="{FF2B5EF4-FFF2-40B4-BE49-F238E27FC236}">
                <a16:creationId xmlns:a16="http://schemas.microsoft.com/office/drawing/2014/main" id="{7BA1E7DB-7972-006D-4672-9E9AD3B24417}"/>
              </a:ext>
            </a:extLst>
          </p:cNvPr>
          <p:cNvSpPr/>
          <p:nvPr/>
        </p:nvSpPr>
        <p:spPr>
          <a:xfrm>
            <a:off x="6878476" y="2109818"/>
            <a:ext cx="882502" cy="760778"/>
          </a:xfrm>
          <a:prstGeom prst="triangle">
            <a:avLst/>
          </a:prstGeom>
          <a:solidFill>
            <a:srgbClr val="FFC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65801B84-8524-307B-0D2D-E5175DF0ADB8}"/>
              </a:ext>
            </a:extLst>
          </p:cNvPr>
          <p:cNvSpPr/>
          <p:nvPr/>
        </p:nvSpPr>
        <p:spPr>
          <a:xfrm>
            <a:off x="915805" y="2260791"/>
            <a:ext cx="735910" cy="716231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Triangle 8">
            <a:extLst>
              <a:ext uri="{FF2B5EF4-FFF2-40B4-BE49-F238E27FC236}">
                <a16:creationId xmlns:a16="http://schemas.microsoft.com/office/drawing/2014/main" id="{B7A297BD-931F-7960-576B-3135BCF19F3F}"/>
              </a:ext>
            </a:extLst>
          </p:cNvPr>
          <p:cNvSpPr/>
          <p:nvPr/>
        </p:nvSpPr>
        <p:spPr>
          <a:xfrm>
            <a:off x="5200432" y="1912945"/>
            <a:ext cx="847085" cy="776104"/>
          </a:xfrm>
          <a:prstGeom prst="rtTriangl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324E25-8EAF-0E6B-7D9E-D367802A066F}"/>
              </a:ext>
            </a:extLst>
          </p:cNvPr>
          <p:cNvSpPr/>
          <p:nvPr/>
        </p:nvSpPr>
        <p:spPr>
          <a:xfrm>
            <a:off x="2630698" y="2374357"/>
            <a:ext cx="1244009" cy="489098"/>
          </a:xfrm>
          <a:prstGeom prst="rect">
            <a:avLst/>
          </a:prstGeom>
          <a:solidFill>
            <a:srgbClr val="00B05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350DA88-D18C-632F-C6BA-BE2A24000852}"/>
              </a:ext>
            </a:extLst>
          </p:cNvPr>
          <p:cNvSpPr/>
          <p:nvPr/>
        </p:nvSpPr>
        <p:spPr>
          <a:xfrm>
            <a:off x="705695" y="1061453"/>
            <a:ext cx="776176" cy="776176"/>
          </a:xfrm>
          <a:prstGeom prst="rect">
            <a:avLst/>
          </a:prstGeom>
          <a:solidFill>
            <a:srgbClr val="7030A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27113D07-9764-A566-A705-B28E6170A524}"/>
              </a:ext>
            </a:extLst>
          </p:cNvPr>
          <p:cNvSpPr/>
          <p:nvPr/>
        </p:nvSpPr>
        <p:spPr>
          <a:xfrm rot="3585104">
            <a:off x="1884541" y="1366987"/>
            <a:ext cx="882502" cy="760778"/>
          </a:xfrm>
          <a:prstGeom prst="triangle">
            <a:avLst/>
          </a:prstGeom>
          <a:solidFill>
            <a:schemeClr val="accent1">
              <a:lumMod val="7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0BF129A-0FAA-EE62-2947-36A22DABBE78}"/>
              </a:ext>
            </a:extLst>
          </p:cNvPr>
          <p:cNvSpPr/>
          <p:nvPr/>
        </p:nvSpPr>
        <p:spPr>
          <a:xfrm rot="5400000">
            <a:off x="5918903" y="1394239"/>
            <a:ext cx="1244009" cy="48909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B74FC80-01DB-9961-B245-988D19FB0E3A}"/>
              </a:ext>
            </a:extLst>
          </p:cNvPr>
          <p:cNvSpPr/>
          <p:nvPr/>
        </p:nvSpPr>
        <p:spPr>
          <a:xfrm rot="3142479">
            <a:off x="3917048" y="1400548"/>
            <a:ext cx="776176" cy="776176"/>
          </a:xfrm>
          <a:prstGeom prst="rect">
            <a:avLst/>
          </a:prstGeom>
          <a:solidFill>
            <a:schemeClr val="accent2">
              <a:lumMod val="7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4819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59259E-6 L 0.00955 0.3995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9" y="1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0.42708 0.2150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54" y="10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7 L 0.46667 0.33518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33" y="1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44444E-6 L -0.00347 0.2004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10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85185E-6 L -0.26302 0.51227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60" y="2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33333E-6 L -0.01545 0.41643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" y="20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11111E-6 L -0.32188 0.53403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94" y="26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96296E-6 L 0.0059 0.39908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" y="19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  <p:bldP spid="5" grpId="1" animBg="1"/>
      <p:bldP spid="9" grpId="0" animBg="1"/>
      <p:bldP spid="9" grpId="1" animBg="1"/>
      <p:bldP spid="13" grpId="0" animBg="1"/>
      <p:bldP spid="13" grpId="1" animBg="1"/>
      <p:bldP spid="2" grpId="0" animBg="1"/>
      <p:bldP spid="2" grpId="1" animBg="1"/>
      <p:bldP spid="12" grpId="0" animBg="1"/>
      <p:bldP spid="12" grpId="1" animBg="1"/>
      <p:bldP spid="17" grpId="0" animBg="1"/>
      <p:bldP spid="17" grpId="1" animBg="1"/>
      <p:bldP spid="6" grpId="0" animBg="1"/>
      <p:bldP spid="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F7776BB6-7A21-6E64-62B9-F1210D1205E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0000"/>
          <a:stretch/>
        </p:blipFill>
        <p:spPr>
          <a:xfrm>
            <a:off x="2122633" y="968991"/>
            <a:ext cx="4467225" cy="35433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0182FF5-CAE7-7D45-5993-9A47E0B4EA59}"/>
              </a:ext>
            </a:extLst>
          </p:cNvPr>
          <p:cNvSpPr txBox="1"/>
          <p:nvPr/>
        </p:nvSpPr>
        <p:spPr>
          <a:xfrm>
            <a:off x="596490" y="5009985"/>
            <a:ext cx="75255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All these shapes have _______.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14FC9F-0F6B-C2F5-FC03-9A64CA59002B}"/>
              </a:ext>
            </a:extLst>
          </p:cNvPr>
          <p:cNvSpPr txBox="1"/>
          <p:nvPr/>
        </p:nvSpPr>
        <p:spPr>
          <a:xfrm>
            <a:off x="5493514" y="5031771"/>
            <a:ext cx="1859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 sides</a:t>
            </a:r>
          </a:p>
        </p:txBody>
      </p:sp>
      <p:sp>
        <p:nvSpPr>
          <p:cNvPr id="9" name="AutoShape 2">
            <a:extLst>
              <a:ext uri="{FF2B5EF4-FFF2-40B4-BE49-F238E27FC236}">
                <a16:creationId xmlns:a16="http://schemas.microsoft.com/office/drawing/2014/main" id="{05D4F3E6-8F6B-A502-01BF-879E8836E8C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203846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025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9DABD4-214D-26B5-ADCC-05F6C6C2307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202"/>
          <a:stretch/>
        </p:blipFill>
        <p:spPr>
          <a:xfrm>
            <a:off x="2253099" y="973819"/>
            <a:ext cx="4209350" cy="35420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0182FF5-CAE7-7D45-5993-9A47E0B4EA59}"/>
              </a:ext>
            </a:extLst>
          </p:cNvPr>
          <p:cNvSpPr txBox="1"/>
          <p:nvPr/>
        </p:nvSpPr>
        <p:spPr>
          <a:xfrm>
            <a:off x="596490" y="5009987"/>
            <a:ext cx="75255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All these shapes do not have _______.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14FC9F-0F6B-C2F5-FC03-9A64CA59002B}"/>
              </a:ext>
            </a:extLst>
          </p:cNvPr>
          <p:cNvSpPr txBox="1"/>
          <p:nvPr/>
        </p:nvSpPr>
        <p:spPr>
          <a:xfrm>
            <a:off x="3370824" y="5509591"/>
            <a:ext cx="1859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 sides</a:t>
            </a:r>
          </a:p>
        </p:txBody>
      </p:sp>
      <p:sp>
        <p:nvSpPr>
          <p:cNvPr id="9" name="AutoShape 2">
            <a:extLst>
              <a:ext uri="{FF2B5EF4-FFF2-40B4-BE49-F238E27FC236}">
                <a16:creationId xmlns:a16="http://schemas.microsoft.com/office/drawing/2014/main" id="{05D4F3E6-8F6B-A502-01BF-879E8836E8C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733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4278DAC-4B53-2898-88E1-FB531E4109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8856C5C-DE62-98D3-10F9-513853DD5A2F}"/>
              </a:ext>
            </a:extLst>
          </p:cNvPr>
          <p:cNvSpPr txBox="1"/>
          <p:nvPr/>
        </p:nvSpPr>
        <p:spPr>
          <a:xfrm>
            <a:off x="1577947" y="3892615"/>
            <a:ext cx="6011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Have a go at the next activity.</a:t>
            </a:r>
          </a:p>
        </p:txBody>
      </p:sp>
    </p:spTree>
    <p:extLst>
      <p:ext uri="{BB962C8B-B14F-4D97-AF65-F5344CB8AC3E}">
        <p14:creationId xmlns:p14="http://schemas.microsoft.com/office/powerpoint/2010/main" val="34119481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5EF164F-ADDC-43DF-53A3-1D9BA4817A62}"/>
              </a:ext>
            </a:extLst>
          </p:cNvPr>
          <p:cNvSpPr txBox="1"/>
          <p:nvPr/>
        </p:nvSpPr>
        <p:spPr>
          <a:xfrm>
            <a:off x="601011" y="332850"/>
            <a:ext cx="75255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Hide a range of squares, rectangles, circles and triangles and provide 2 hoops.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BAFA3E3-CE80-8E21-D14E-61F117657E1F}"/>
              </a:ext>
            </a:extLst>
          </p:cNvPr>
          <p:cNvSpPr txBox="1"/>
          <p:nvPr/>
        </p:nvSpPr>
        <p:spPr>
          <a:xfrm>
            <a:off x="601011" y="4447202"/>
            <a:ext cx="75255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Prompt children to find and sort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the shapes into those that have </a:t>
            </a:r>
            <a:br>
              <a:rPr lang="en-GB" sz="3200" dirty="0">
                <a:latin typeface="Comic Sans MS" panose="030F0702030302020204" pitchFamily="66" charset="0"/>
              </a:rPr>
            </a:br>
            <a:r>
              <a:rPr lang="en-GB" sz="3200" dirty="0">
                <a:latin typeface="Comic Sans MS" panose="030F0702030302020204" pitchFamily="66" charset="0"/>
              </a:rPr>
              <a:t>4 sides and those that do not.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B5BFE4-E786-6BDF-ECBD-D226352E55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3615" y="2279059"/>
            <a:ext cx="6251945" cy="2083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706887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Blank sli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D14479450D3C3439561514219A98148" ma:contentTypeVersion="11" ma:contentTypeDescription="Create a new document." ma:contentTypeScope="" ma:versionID="8ae253c931b9386bdd11b5177cf53ac7">
  <xsd:schema xmlns:xsd="http://www.w3.org/2001/XMLSchema" xmlns:xs="http://www.w3.org/2001/XMLSchema" xmlns:p="http://schemas.microsoft.com/office/2006/metadata/properties" xmlns:ns2="8b8e6434-95df-42b9-97d1-9427bdc774f2" xmlns:ns3="9745b602-9175-4e9b-b1eb-d53103d00a22" targetNamespace="http://schemas.microsoft.com/office/2006/metadata/properties" ma:root="true" ma:fieldsID="5bf950ab51b4d19480765021f63f7a87" ns2:_="" ns3:_="">
    <xsd:import namespace="8b8e6434-95df-42b9-97d1-9427bdc774f2"/>
    <xsd:import namespace="9745b602-9175-4e9b-b1eb-d53103d00a2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8e6434-95df-42b9-97d1-9427bdc774f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745b602-9175-4e9b-b1eb-d53103d00a22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4065f668-1920-4657-a008-0feea25fa63e}" ma:internalName="TaxCatchAll" ma:showField="CatchAllData" ma:web="9745b602-9175-4e9b-b1eb-d53103d00a2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b8e6434-95df-42b9-97d1-9427bdc774f2">
      <Terms xmlns="http://schemas.microsoft.com/office/infopath/2007/PartnerControls"/>
    </lcf76f155ced4ddcb4097134ff3c332f>
    <TaxCatchAll xmlns="9745b602-9175-4e9b-b1eb-d53103d00a22" xsi:nil="true"/>
  </documentManagement>
</p:properties>
</file>

<file path=customXml/itemProps1.xml><?xml version="1.0" encoding="utf-8"?>
<ds:datastoreItem xmlns:ds="http://schemas.openxmlformats.org/officeDocument/2006/customXml" ds:itemID="{BA40426B-AA8F-4035-8F69-74DD2038CE6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8e6434-95df-42b9-97d1-9427bdc774f2"/>
    <ds:schemaRef ds:uri="9745b602-9175-4e9b-b1eb-d53103d00a2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9523398-6C36-4748-BFED-78AFD593596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176502B-3159-45B6-A710-CA9BB9971247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  <ds:schemaRef ds:uri="8b8e6434-95df-42b9-97d1-9427bdc774f2"/>
    <ds:schemaRef ds:uri="9745b602-9175-4e9b-b1eb-d53103d00a2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0</TotalTime>
  <Words>99</Words>
  <Application>Microsoft Office PowerPoint</Application>
  <PresentationFormat>On-screen Show (4:3)</PresentationFormat>
  <Paragraphs>19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Arial</vt:lpstr>
      <vt:lpstr>Calibri</vt:lpstr>
      <vt:lpstr>Comic Sans MS</vt:lpstr>
      <vt:lpstr>Title</vt:lpstr>
      <vt:lpstr>Get ready</vt:lpstr>
      <vt:lpstr>Custom Design</vt:lpstr>
      <vt:lpstr>Let's learn</vt:lpstr>
      <vt:lpstr>Blank slide</vt:lpstr>
      <vt:lpstr>Your turn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Amber Hazell</cp:lastModifiedBy>
  <cp:revision>17</cp:revision>
  <dcterms:created xsi:type="dcterms:W3CDTF">2022-08-25T17:50:02Z</dcterms:created>
  <dcterms:modified xsi:type="dcterms:W3CDTF">2025-11-26T21:00:22Z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0x0101008D14479450D3C3439561514219A98148</vt:lpwstr>
  </property>
  <property fmtid="{D5CDD505-2E9C-101B-9397-08002B2CF9AE}" pid="3" name="MediaServiceImageTags">
    <vt:lpwstr/>
  </property>
</Properties>
</file>