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319" r:id="rId3"/>
    <p:sldId id="320" r:id="rId4"/>
    <p:sldId id="321" r:id="rId5"/>
    <p:sldId id="322" r:id="rId6"/>
    <p:sldId id="323" r:id="rId7"/>
    <p:sldId id="270" r:id="rId8"/>
    <p:sldId id="266" r:id="rId9"/>
    <p:sldId id="271" r:id="rId10"/>
    <p:sldId id="273" r:id="rId11"/>
    <p:sldId id="267" r:id="rId12"/>
    <p:sldId id="272" r:id="rId13"/>
    <p:sldId id="274" r:id="rId14"/>
    <p:sldId id="317" r:id="rId15"/>
    <p:sldId id="275"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727368-E9D0-4D28-A681-1E8EB5518C9D}" v="1" dt="2025-02-01T11:58:48.1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23" d="100"/>
          <a:sy n="23" d="100"/>
        </p:scale>
        <p:origin x="1229" y="29"/>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997503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450316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41519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71756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35F60E9-180A-41CE-9E2E-6698BE82A6DA}" type="datetimeFigureOut">
              <a:rPr lang="en-GB" smtClean="0"/>
              <a:t>01/02/2025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47449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35F60E9-180A-41CE-9E2E-6698BE82A6DA}" type="datetimeFigureOut">
              <a:rPr lang="en-GB" smtClean="0"/>
              <a:t>01/02/2025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594636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5F60E9-180A-41CE-9E2E-6698BE82A6DA}" type="datetimeFigureOut">
              <a:rPr lang="en-GB" smtClean="0"/>
              <a:t>01/02/2025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8379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13704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245271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36535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849719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F60E9-180A-41CE-9E2E-6698BE82A6DA}" type="datetimeFigureOut">
              <a:rPr lang="en-GB" smtClean="0"/>
              <a:t>01/02/2025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228AA1-4342-44F1-A8B2-76237BD0D6DA}" type="slidenum">
              <a:rPr lang="en-GB" smtClean="0"/>
              <a:t>‹#›</a:t>
            </a:fld>
            <a:endParaRPr lang="en-GB"/>
          </a:p>
        </p:txBody>
      </p:sp>
    </p:spTree>
    <p:extLst>
      <p:ext uri="{BB962C8B-B14F-4D97-AF65-F5344CB8AC3E}">
        <p14:creationId xmlns:p14="http://schemas.microsoft.com/office/powerpoint/2010/main" val="3734677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vOoeGnN8YTc"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46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0009" y="2785677"/>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62600"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6494"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83904" y="3890664"/>
            <a:ext cx="5483496" cy="2308324"/>
          </a:xfrm>
          <a:prstGeom prst="rect">
            <a:avLst/>
          </a:prstGeom>
        </p:spPr>
        <p:txBody>
          <a:bodyPr wrap="square">
            <a:spAutoFit/>
          </a:bodyPr>
          <a:lstStyle/>
          <a:p>
            <a:r>
              <a:rPr lang="en-GB" sz="3600" dirty="0"/>
              <a:t>Mutual Respect for and tolerance of those with different faiths and beliefs and for those without faith.</a:t>
            </a:r>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52927"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34008A37-930A-B441-F2E8-749D1871236A}"/>
              </a:ext>
            </a:extLst>
          </p:cNvPr>
          <p:cNvPicPr>
            <a:picLocks noChangeAspect="1"/>
          </p:cNvPicPr>
          <p:nvPr/>
        </p:nvPicPr>
        <p:blipFill>
          <a:blip r:embed="rId7"/>
          <a:stretch>
            <a:fillRect/>
          </a:stretch>
        </p:blipFill>
        <p:spPr>
          <a:xfrm>
            <a:off x="3885530" y="1815645"/>
            <a:ext cx="1094653" cy="1061977"/>
          </a:xfrm>
          <a:prstGeom prst="rect">
            <a:avLst/>
          </a:prstGeom>
        </p:spPr>
      </p:pic>
    </p:spTree>
    <p:extLst>
      <p:ext uri="{BB962C8B-B14F-4D97-AF65-F5344CB8AC3E}">
        <p14:creationId xmlns:p14="http://schemas.microsoft.com/office/powerpoint/2010/main" val="27295289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6E555AC-D42D-52A7-D89F-6BC179C86E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73F4837D-2557-87C4-C8C2-1FD68D599817}"/>
              </a:ext>
            </a:extLst>
          </p:cNvPr>
          <p:cNvSpPr txBox="1"/>
          <p:nvPr/>
        </p:nvSpPr>
        <p:spPr>
          <a:xfrm>
            <a:off x="685800" y="1371600"/>
            <a:ext cx="7620000" cy="1754326"/>
          </a:xfrm>
          <a:prstGeom prst="rect">
            <a:avLst/>
          </a:prstGeom>
          <a:noFill/>
        </p:spPr>
        <p:txBody>
          <a:bodyPr wrap="square">
            <a:spAutoFit/>
          </a:bodyPr>
          <a:lstStyle/>
          <a:p>
            <a:pPr algn="ctr"/>
            <a:r>
              <a:rPr lang="en-GB" altLang="en-US" sz="5400" dirty="0">
                <a:solidFill>
                  <a:schemeClr val="tx1"/>
                </a:solidFill>
              </a:rPr>
              <a:t>May the light of Jesus be in our hearts</a:t>
            </a:r>
            <a:endParaRPr lang="en-GB" sz="5400" dirty="0"/>
          </a:p>
        </p:txBody>
      </p:sp>
      <p:sp>
        <p:nvSpPr>
          <p:cNvPr id="7" name="TextBox 6">
            <a:extLst>
              <a:ext uri="{FF2B5EF4-FFF2-40B4-BE49-F238E27FC236}">
                <a16:creationId xmlns:a16="http://schemas.microsoft.com/office/drawing/2014/main" id="{4F54D819-7F2F-0B41-95F5-BBDE83D1FD54}"/>
              </a:ext>
            </a:extLst>
          </p:cNvPr>
          <p:cNvSpPr txBox="1"/>
          <p:nvPr/>
        </p:nvSpPr>
        <p:spPr>
          <a:xfrm>
            <a:off x="1143000" y="3547409"/>
            <a:ext cx="7010400" cy="523220"/>
          </a:xfrm>
          <a:prstGeom prst="rect">
            <a:avLst/>
          </a:prstGeom>
          <a:noFill/>
        </p:spPr>
        <p:txBody>
          <a:bodyPr wrap="square">
            <a:spAutoFit/>
          </a:bodyPr>
          <a:lstStyle/>
          <a:p>
            <a:pPr eaLnBrk="1" hangingPunct="1"/>
            <a:r>
              <a:rPr lang="en-US" altLang="en-US" sz="2800" dirty="0">
                <a:solidFill>
                  <a:schemeClr val="tx1"/>
                </a:solidFill>
              </a:rPr>
              <a:t>Learning and loving on our journey with Jesus</a:t>
            </a:r>
          </a:p>
        </p:txBody>
      </p:sp>
    </p:spTree>
    <p:extLst>
      <p:ext uri="{BB962C8B-B14F-4D97-AF65-F5344CB8AC3E}">
        <p14:creationId xmlns:p14="http://schemas.microsoft.com/office/powerpoint/2010/main" val="1203939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844A3-21DA-7A72-0BDB-070FDED2C2B7}"/>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1F1D4C27-5463-D163-07A6-55695E5FD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nline Media 6">
            <a:hlinkClick r:id="rId3"/>
            <a:extLst>
              <a:ext uri="{FF2B5EF4-FFF2-40B4-BE49-F238E27FC236}">
                <a16:creationId xmlns:a16="http://schemas.microsoft.com/office/drawing/2014/main" id="{90BD4014-9F21-3115-4364-E6249A6C5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37" y="1253833"/>
            <a:ext cx="7705725" cy="435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4218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55B1D-57A6-6BD3-2571-C53F534FEA68}"/>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75D6C4C5-5B87-A698-CAE5-655EE585A4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6">
            <a:extLst>
              <a:ext uri="{FF2B5EF4-FFF2-40B4-BE49-F238E27FC236}">
                <a16:creationId xmlns:a16="http://schemas.microsoft.com/office/drawing/2014/main" id="{F4CE71D2-3E74-448E-1BEF-1BE779E82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685800"/>
            <a:ext cx="8534400" cy="490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9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CF40E-2538-648C-BFCF-AF259FC733C1}"/>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F5E284CA-2104-6EDF-F77B-DB885944C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4">
            <a:extLst>
              <a:ext uri="{FF2B5EF4-FFF2-40B4-BE49-F238E27FC236}">
                <a16:creationId xmlns:a16="http://schemas.microsoft.com/office/drawing/2014/main" id="{5D019288-8D57-38EF-86FE-4B5F3261B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43000"/>
            <a:ext cx="90932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428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3333A037-7086-06CC-88EE-107A049D549F}"/>
              </a:ext>
            </a:extLst>
          </p:cNvPr>
          <p:cNvSpPr txBox="1"/>
          <p:nvPr/>
        </p:nvSpPr>
        <p:spPr>
          <a:xfrm>
            <a:off x="685800" y="533400"/>
            <a:ext cx="7848600" cy="6494085"/>
          </a:xfrm>
          <a:prstGeom prst="rect">
            <a:avLst/>
          </a:prstGeom>
          <a:noFill/>
        </p:spPr>
        <p:txBody>
          <a:bodyPr wrap="square" rtlCol="0">
            <a:spAutoFit/>
          </a:bodyPr>
          <a:lstStyle/>
          <a:p>
            <a:pPr algn="ctr"/>
            <a:r>
              <a:rPr lang="en-GB" sz="7200" dirty="0">
                <a:solidFill>
                  <a:schemeClr val="tx2"/>
                </a:solidFill>
              </a:rPr>
              <a:t>British Values</a:t>
            </a:r>
          </a:p>
          <a:p>
            <a:pPr algn="ctr"/>
            <a:endParaRPr lang="en-GB" sz="7200" dirty="0">
              <a:solidFill>
                <a:schemeClr val="tx2"/>
              </a:solidFill>
            </a:endParaRPr>
          </a:p>
          <a:p>
            <a:pPr algn="ctr"/>
            <a:r>
              <a:rPr lang="en-GB" sz="7200" dirty="0">
                <a:solidFill>
                  <a:schemeClr val="tx2"/>
                </a:solidFill>
              </a:rPr>
              <a:t>Individual Liberty</a:t>
            </a:r>
          </a:p>
          <a:p>
            <a:pPr algn="ctr"/>
            <a:r>
              <a:rPr lang="en-GB" sz="5000" dirty="0">
                <a:solidFill>
                  <a:schemeClr val="tx2"/>
                </a:solidFill>
              </a:rPr>
              <a:t>I understand that sometimes to express an opinion or concern an action may be required</a:t>
            </a:r>
          </a:p>
        </p:txBody>
      </p:sp>
    </p:spTree>
    <p:extLst>
      <p:ext uri="{BB962C8B-B14F-4D97-AF65-F5344CB8AC3E}">
        <p14:creationId xmlns:p14="http://schemas.microsoft.com/office/powerpoint/2010/main" val="1549017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079CDAB9-D20D-4088-C3CA-B7EEBBEA64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57200" y="274638"/>
            <a:ext cx="3048000" cy="1096962"/>
          </a:xfrm>
        </p:spPr>
        <p:txBody>
          <a:bodyPr>
            <a:noAutofit/>
          </a:bodyPr>
          <a:lstStyle/>
          <a:p>
            <a:r>
              <a:rPr lang="en-GB" sz="2800" b="1" dirty="0"/>
              <a:t>What’s going on here?</a:t>
            </a:r>
            <a:br>
              <a:rPr lang="en-GB" sz="2800" b="1" dirty="0"/>
            </a:br>
            <a:br>
              <a:rPr lang="en-GB" sz="2800" b="1" dirty="0"/>
            </a:br>
            <a:endParaRPr lang="en-GB" sz="2800" b="1" dirty="0"/>
          </a:p>
        </p:txBody>
      </p:sp>
      <p:pic>
        <p:nvPicPr>
          <p:cNvPr id="5122"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33400" y="3352800"/>
            <a:ext cx="4318000" cy="312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3581400"/>
            <a:ext cx="3978448" cy="2528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a:extLst>
              <a:ext uri="{FF2B5EF4-FFF2-40B4-BE49-F238E27FC236}">
                <a16:creationId xmlns:a16="http://schemas.microsoft.com/office/drawing/2014/main" id="{D42755BC-7335-B296-BD06-2D82B2212008}"/>
              </a:ext>
            </a:extLst>
          </p:cNvPr>
          <p:cNvSpPr txBox="1"/>
          <p:nvPr/>
        </p:nvSpPr>
        <p:spPr>
          <a:xfrm>
            <a:off x="3733800" y="1066800"/>
            <a:ext cx="4572000" cy="2031325"/>
          </a:xfrm>
          <a:prstGeom prst="rect">
            <a:avLst/>
          </a:prstGeom>
          <a:noFill/>
        </p:spPr>
        <p:txBody>
          <a:bodyPr wrap="square">
            <a:spAutoFit/>
          </a:bodyPr>
          <a:lstStyle/>
          <a:p>
            <a:r>
              <a:rPr lang="en-GB" sz="1800" b="1" dirty="0"/>
              <a:t>The railway company, Southern Rail, have organised three strikes to take place as they feel that some of the changes being introduced, including no longer having a worker outside each train to ensure passengers can get on and off the trains safely are unfair and potentially dangerous.</a:t>
            </a:r>
            <a:endParaRPr lang="en-GB" dirty="0"/>
          </a:p>
        </p:txBody>
      </p:sp>
    </p:spTree>
    <p:extLst>
      <p:ext uri="{BB962C8B-B14F-4D97-AF65-F5344CB8AC3E}">
        <p14:creationId xmlns:p14="http://schemas.microsoft.com/office/powerpoint/2010/main" val="2425855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wipe(down)">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barn(inVertical)">
                                      <p:cBhvr>
                                        <p:cTn id="12" dur="500"/>
                                        <p:tgtEl>
                                          <p:spTgt spid="512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arn(inVertic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Displaying Picture-News Poster - 11th Jan.gif"/>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914399"/>
            <a:ext cx="7740404" cy="5257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85847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37B790-EE53-DCFE-C97A-E95081D46A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304800" y="457200"/>
            <a:ext cx="8229600" cy="5821363"/>
          </a:xfrm>
        </p:spPr>
        <p:txBody>
          <a:bodyPr>
            <a:normAutofit fontScale="92500"/>
          </a:bodyPr>
          <a:lstStyle/>
          <a:p>
            <a:pPr marL="0" indent="0">
              <a:buNone/>
            </a:pPr>
            <a:r>
              <a:rPr lang="en-GB" sz="6700" dirty="0"/>
              <a:t>What is a strike ?</a:t>
            </a:r>
          </a:p>
          <a:p>
            <a:endParaRPr lang="en-GB" sz="3800" dirty="0"/>
          </a:p>
          <a:p>
            <a:r>
              <a:rPr lang="en-GB" sz="3800" dirty="0"/>
              <a:t>A strike is when a group of workers agree to stop working when they disagree with some of their working conditions. </a:t>
            </a:r>
          </a:p>
          <a:p>
            <a:endParaRPr lang="en-GB" sz="3800" dirty="0"/>
          </a:p>
          <a:p>
            <a:r>
              <a:rPr lang="en-GB" sz="3800" dirty="0"/>
              <a:t>May be the hours people work, not having breaks or not being paid enough. </a:t>
            </a:r>
          </a:p>
          <a:p>
            <a:endParaRPr lang="en-GB" sz="3800" dirty="0"/>
          </a:p>
          <a:p>
            <a:endParaRPr lang="en-GB" sz="3800" dirty="0"/>
          </a:p>
          <a:p>
            <a:endParaRPr lang="en-GB" sz="3800" dirty="0"/>
          </a:p>
          <a:p>
            <a:endParaRPr lang="en-GB" dirty="0"/>
          </a:p>
        </p:txBody>
      </p:sp>
    </p:spTree>
    <p:extLst>
      <p:ext uri="{BB962C8B-B14F-4D97-AF65-F5344CB8AC3E}">
        <p14:creationId xmlns:p14="http://schemas.microsoft.com/office/powerpoint/2010/main" val="2308482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914400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45979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168" y="1142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Displaying Picture-News Poster - 11th Jan.gif"/>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5964" y="836775"/>
            <a:ext cx="1970193" cy="2476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5660" y="-83975"/>
            <a:ext cx="2823567"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410164" y="2514599"/>
            <a:ext cx="5539530" cy="769441"/>
          </a:xfrm>
          <a:prstGeom prst="rect">
            <a:avLst/>
          </a:prstGeom>
        </p:spPr>
        <p:txBody>
          <a:bodyPr wrap="none">
            <a:spAutoFit/>
          </a:bodyPr>
          <a:lstStyle/>
          <a:p>
            <a:r>
              <a:rPr lang="en-GB" sz="4400" dirty="0"/>
              <a:t>Why do workers strike?</a:t>
            </a:r>
          </a:p>
        </p:txBody>
      </p:sp>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04914" y="836775"/>
            <a:ext cx="974725" cy="288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79734" y="-18392"/>
            <a:ext cx="3039589" cy="2532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8"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796" y="4038600"/>
            <a:ext cx="3176587" cy="2182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9"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70258" y="3124200"/>
            <a:ext cx="2500250" cy="2198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0" name="Picture 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03712" y="4493757"/>
            <a:ext cx="3736975" cy="245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81" name="Picture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84629" y="3144722"/>
            <a:ext cx="2722300" cy="2177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55888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ECEE08C-73DD-B6FB-7993-5C5FF11FA5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normAutofit/>
          </a:bodyPr>
          <a:lstStyle/>
          <a:p>
            <a:r>
              <a:rPr lang="en-GB" dirty="0"/>
              <a:t>Do you think the workers have good reasons for striking? </a:t>
            </a:r>
          </a:p>
          <a:p>
            <a:endParaRPr lang="en-GB" dirty="0"/>
          </a:p>
          <a:p>
            <a:r>
              <a:rPr lang="en-GB" dirty="0"/>
              <a:t>Is striking an effective way to bring about change? </a:t>
            </a:r>
          </a:p>
          <a:p>
            <a:endParaRPr lang="en-GB" dirty="0"/>
          </a:p>
          <a:p>
            <a:r>
              <a:rPr lang="en-GB" dirty="0"/>
              <a:t>How else can people come to an agreement ? </a:t>
            </a:r>
          </a:p>
          <a:p>
            <a:endParaRPr lang="en-GB" dirty="0"/>
          </a:p>
          <a:p>
            <a:endParaRPr lang="en-GB" dirty="0"/>
          </a:p>
        </p:txBody>
      </p:sp>
    </p:spTree>
    <p:extLst>
      <p:ext uri="{BB962C8B-B14F-4D97-AF65-F5344CB8AC3E}">
        <p14:creationId xmlns:p14="http://schemas.microsoft.com/office/powerpoint/2010/main" val="450932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969850-A856-1D20-D116-C92101E712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Listen, think, share</a:t>
            </a:r>
          </a:p>
        </p:txBody>
      </p:sp>
      <p:sp>
        <p:nvSpPr>
          <p:cNvPr id="3" name="Content Placeholder 2"/>
          <p:cNvSpPr>
            <a:spLocks noGrp="1"/>
          </p:cNvSpPr>
          <p:nvPr>
            <p:ph idx="1"/>
          </p:nvPr>
        </p:nvSpPr>
        <p:spPr/>
        <p:txBody>
          <a:bodyPr>
            <a:normAutofit fontScale="77500" lnSpcReduction="20000"/>
          </a:bodyPr>
          <a:lstStyle/>
          <a:p>
            <a:r>
              <a:rPr lang="en-GB" dirty="0"/>
              <a:t>Can you think of a time when they’ve felt very strongly about something or something that they feel has been unfair. </a:t>
            </a:r>
          </a:p>
          <a:p>
            <a:endParaRPr lang="en-GB" dirty="0"/>
          </a:p>
          <a:p>
            <a:r>
              <a:rPr lang="en-GB" dirty="0"/>
              <a:t>Like not having your turn of a toy or game when you are told to go for lunch or when you are unable to stay for an after-school club because you have a dentist appointment. </a:t>
            </a:r>
          </a:p>
          <a:p>
            <a:endParaRPr lang="en-GB" dirty="0"/>
          </a:p>
          <a:p>
            <a:r>
              <a:rPr lang="en-GB" dirty="0"/>
              <a:t>Sometimes things aren’t always fair for adults too at work. They maybe aren’t given enough money or time to do their job properly so they decide as a group to stop working for a day and let people outside their work and their bosses know how they feel. </a:t>
            </a:r>
          </a:p>
        </p:txBody>
      </p:sp>
    </p:spTree>
    <p:extLst>
      <p:ext uri="{BB962C8B-B14F-4D97-AF65-F5344CB8AC3E}">
        <p14:creationId xmlns:p14="http://schemas.microsoft.com/office/powerpoint/2010/main" val="1414223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1B89069-B931-AD13-0ACB-D3DC174B6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5E485571-2789-0451-6D98-1FD790064DA5}"/>
              </a:ext>
            </a:extLst>
          </p:cNvPr>
          <p:cNvSpPr>
            <a:spLocks noGrp="1"/>
          </p:cNvSpPr>
          <p:nvPr>
            <p:ph type="title"/>
          </p:nvPr>
        </p:nvSpPr>
        <p:spPr/>
        <p:txBody>
          <a:bodyPr/>
          <a:lstStyle/>
          <a:p>
            <a:r>
              <a:rPr lang="en-GB" dirty="0"/>
              <a:t>Individual Liberty in the Bible</a:t>
            </a:r>
          </a:p>
        </p:txBody>
      </p:sp>
      <p:sp>
        <p:nvSpPr>
          <p:cNvPr id="5" name="TextBox 4">
            <a:extLst>
              <a:ext uri="{FF2B5EF4-FFF2-40B4-BE49-F238E27FC236}">
                <a16:creationId xmlns:a16="http://schemas.microsoft.com/office/drawing/2014/main" id="{6828309B-008D-180E-C93B-FF3D63777E09}"/>
              </a:ext>
            </a:extLst>
          </p:cNvPr>
          <p:cNvSpPr txBox="1"/>
          <p:nvPr/>
        </p:nvSpPr>
        <p:spPr>
          <a:xfrm>
            <a:off x="685800" y="1676400"/>
            <a:ext cx="8001000" cy="4401205"/>
          </a:xfrm>
          <a:prstGeom prst="rect">
            <a:avLst/>
          </a:prstGeom>
          <a:noFill/>
        </p:spPr>
        <p:txBody>
          <a:bodyPr wrap="square">
            <a:spAutoFit/>
          </a:bodyPr>
          <a:lstStyle/>
          <a:p>
            <a:r>
              <a:rPr lang="en-GB" sz="2800" b="1" dirty="0"/>
              <a:t>Galatians 5:13</a:t>
            </a:r>
          </a:p>
          <a:p>
            <a:r>
              <a:rPr lang="en-GB" sz="2800" i="1" dirty="0"/>
              <a:t>"You, my brothers and sisters, were called to be free. But do not use your freedom to indulge the flesh; rather, serve one another humbly in love."</a:t>
            </a:r>
            <a:endParaRPr lang="en-GB" sz="2800" dirty="0"/>
          </a:p>
          <a:p>
            <a:r>
              <a:rPr lang="en-GB" sz="2800" dirty="0"/>
              <a:t>This verse teaches that God gives us </a:t>
            </a:r>
            <a:r>
              <a:rPr lang="en-GB" sz="2800" b="1" dirty="0"/>
              <a:t>freedom</a:t>
            </a:r>
            <a:r>
              <a:rPr lang="en-GB" sz="2800" dirty="0"/>
              <a:t> (individual liberty), but we should use it wisely—to make good choices, help others, and show kindness. It reminds us that true freedom comes with responsibility and the duty to respect and care for those around us.</a:t>
            </a:r>
          </a:p>
        </p:txBody>
      </p:sp>
      <p:pic>
        <p:nvPicPr>
          <p:cNvPr id="7" name="Picture 6">
            <a:extLst>
              <a:ext uri="{FF2B5EF4-FFF2-40B4-BE49-F238E27FC236}">
                <a16:creationId xmlns:a16="http://schemas.microsoft.com/office/drawing/2014/main" id="{CCF04B64-AA77-1792-6CEA-15D11DA18076}"/>
              </a:ext>
            </a:extLst>
          </p:cNvPr>
          <p:cNvPicPr>
            <a:picLocks noChangeAspect="1"/>
          </p:cNvPicPr>
          <p:nvPr/>
        </p:nvPicPr>
        <p:blipFill>
          <a:blip r:embed="rId3"/>
          <a:stretch>
            <a:fillRect/>
          </a:stretch>
        </p:blipFill>
        <p:spPr>
          <a:xfrm>
            <a:off x="7726203" y="5486400"/>
            <a:ext cx="960597" cy="1281936"/>
          </a:xfrm>
          <a:prstGeom prst="rect">
            <a:avLst/>
          </a:prstGeom>
        </p:spPr>
      </p:pic>
    </p:spTree>
    <p:extLst>
      <p:ext uri="{BB962C8B-B14F-4D97-AF65-F5344CB8AC3E}">
        <p14:creationId xmlns:p14="http://schemas.microsoft.com/office/powerpoint/2010/main" val="19800205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4A81C1E-895A-F610-448B-DAE25606C6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16" y="228599"/>
            <a:ext cx="9403351" cy="6629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Let us pray</a:t>
            </a:r>
          </a:p>
        </p:txBody>
      </p:sp>
      <p:sp>
        <p:nvSpPr>
          <p:cNvPr id="3" name="Content Placeholder 2"/>
          <p:cNvSpPr>
            <a:spLocks noGrp="1"/>
          </p:cNvSpPr>
          <p:nvPr>
            <p:ph idx="1"/>
          </p:nvPr>
        </p:nvSpPr>
        <p:spPr/>
        <p:txBody>
          <a:bodyPr>
            <a:normAutofit lnSpcReduction="10000"/>
          </a:bodyPr>
          <a:lstStyle/>
          <a:p>
            <a:pPr marL="0" indent="0">
              <a:buNone/>
            </a:pPr>
            <a:r>
              <a:rPr lang="en-GB" dirty="0"/>
              <a:t>Dear God</a:t>
            </a:r>
          </a:p>
          <a:p>
            <a:pPr marL="0" indent="0">
              <a:buNone/>
            </a:pPr>
            <a:r>
              <a:rPr lang="en-GB" dirty="0"/>
              <a:t>Help us to understand that things might not always be fair in life. </a:t>
            </a:r>
          </a:p>
          <a:p>
            <a:pPr marL="0" indent="0">
              <a:buNone/>
            </a:pPr>
            <a:r>
              <a:rPr lang="en-GB" dirty="0"/>
              <a:t>But help us to find ways of making things as fair as possible. </a:t>
            </a:r>
          </a:p>
          <a:p>
            <a:pPr marL="0" indent="0">
              <a:buNone/>
            </a:pPr>
            <a:r>
              <a:rPr lang="en-GB" dirty="0"/>
              <a:t>Help us to tell an adult in school if we see things that are not fair so they can support us in making things right.</a:t>
            </a:r>
          </a:p>
          <a:p>
            <a:pPr marL="0" indent="0">
              <a:buNone/>
            </a:pPr>
            <a:r>
              <a:rPr lang="en-GB" dirty="0"/>
              <a:t>Amen</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2190140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456</Words>
  <Application>Microsoft Office PowerPoint</Application>
  <PresentationFormat>On-screen Show (4:3)</PresentationFormat>
  <Paragraphs>39</Paragraphs>
  <Slides>15</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What’s going on here?  </vt:lpstr>
      <vt:lpstr>PowerPoint Presentation</vt:lpstr>
      <vt:lpstr>PowerPoint Presentation</vt:lpstr>
      <vt:lpstr>PowerPoint Presentation</vt:lpstr>
      <vt:lpstr>PowerPoint Presentation</vt:lpstr>
      <vt:lpstr>PowerPoint Presentation</vt:lpstr>
      <vt:lpstr>Listen, think, share</vt:lpstr>
      <vt:lpstr>Individual Liberty in the Bible</vt:lpstr>
      <vt:lpstr>Let us pray</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dc:creator>
  <cp:lastModifiedBy>Peter Eaves</cp:lastModifiedBy>
  <cp:revision>11</cp:revision>
  <dcterms:created xsi:type="dcterms:W3CDTF">2017-01-08T11:15:39Z</dcterms:created>
  <dcterms:modified xsi:type="dcterms:W3CDTF">2025-02-01T11:59:14Z</dcterms:modified>
</cp:coreProperties>
</file>