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9C0FC2-9A28-A20C-2F58-FC877235E1E4}" v="51" dt="2025-01-30T15:59:14.0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38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wooden figure with a backpack on top of it&#10;&#10;AI-generated content may be incorrect.">
            <a:extLst>
              <a:ext uri="{FF2B5EF4-FFF2-40B4-BE49-F238E27FC236}">
                <a16:creationId xmlns:a16="http://schemas.microsoft.com/office/drawing/2014/main" id="{543FDF61-A8F9-480F-7F8B-C1028F9D78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lastic doll on a chair&#10;&#10;AI-generated content may be incorrect.">
            <a:extLst>
              <a:ext uri="{FF2B5EF4-FFF2-40B4-BE49-F238E27FC236}">
                <a16:creationId xmlns:a16="http://schemas.microsoft.com/office/drawing/2014/main" id="{04B3B21D-37AB-7B9D-4242-43EE2A171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783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5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hand holding a sign with a face drawn on top of a box&#10;&#10;AI-generated content may be incorrect.">
            <a:extLst>
              <a:ext uri="{FF2B5EF4-FFF2-40B4-BE49-F238E27FC236}">
                <a16:creationId xmlns:a16="http://schemas.microsoft.com/office/drawing/2014/main" id="{6631F00F-808C-9D01-9A33-29018F173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EC6CBE-1A01-CEB8-DAB0-D6407C79E2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029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wooden structure made of wood with a book and pencils&#10;&#10;AI-generated content may be incorrect.">
            <a:extLst>
              <a:ext uri="{FF2B5EF4-FFF2-40B4-BE49-F238E27FC236}">
                <a16:creationId xmlns:a16="http://schemas.microsoft.com/office/drawing/2014/main" id="{84BE0C91-7CE4-9C2B-3108-57B8677A43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127" r="-2" b="15420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piece of paper with tape on it&#10;&#10;AI-generated content may be incorrect.">
            <a:extLst>
              <a:ext uri="{FF2B5EF4-FFF2-40B4-BE49-F238E27FC236}">
                <a16:creationId xmlns:a16="http://schemas.microsoft.com/office/drawing/2014/main" id="{EEA02C7B-440A-BD02-0428-41AF444641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2" b="18547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625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group of books and a drawing on a table&#10;&#10;AI-generated content may be incorrect.">
            <a:extLst>
              <a:ext uri="{FF2B5EF4-FFF2-40B4-BE49-F238E27FC236}">
                <a16:creationId xmlns:a16="http://schemas.microsoft.com/office/drawing/2014/main" id="{4092195A-A047-C88A-F956-88B815F3BA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953" r="-3" b="5322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group of books on a table&#10;&#10;AI-generated content may be incorrect.">
            <a:extLst>
              <a:ext uri="{FF2B5EF4-FFF2-40B4-BE49-F238E27FC236}">
                <a16:creationId xmlns:a16="http://schemas.microsoft.com/office/drawing/2014/main" id="{0C87BA39-74D3-DDFF-183A-D41FAAC5691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137" r="-3" b="4137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936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ardboard box with a rocket on it&#10;&#10;AI-generated content may be incorrect.">
            <a:extLst>
              <a:ext uri="{FF2B5EF4-FFF2-40B4-BE49-F238E27FC236}">
                <a16:creationId xmlns:a16="http://schemas.microsoft.com/office/drawing/2014/main" id="{D5CC80A5-FA5B-8AE4-B557-E43A805F69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559" r="-3" b="1716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stack of wooden blocks on a table&#10;&#10;AI-generated content may be incorrect.">
            <a:extLst>
              <a:ext uri="{FF2B5EF4-FFF2-40B4-BE49-F238E27FC236}">
                <a16:creationId xmlns:a16="http://schemas.microsoft.com/office/drawing/2014/main" id="{2A342BE3-F760-E16E-DDE2-D38720A3D2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871" r="-3" b="15404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925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paper craft on a table&#10;&#10;AI-generated content may be incorrect.">
            <a:extLst>
              <a:ext uri="{FF2B5EF4-FFF2-40B4-BE49-F238E27FC236}">
                <a16:creationId xmlns:a16="http://schemas.microsoft.com/office/drawing/2014/main" id="{BE40FCCF-6745-58FD-345A-960D26A963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342" r="-3" b="14933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wooden structure with tape on top&#10;&#10;AI-generated content may be incorrect.">
            <a:extLst>
              <a:ext uri="{FF2B5EF4-FFF2-40B4-BE49-F238E27FC236}">
                <a16:creationId xmlns:a16="http://schemas.microsoft.com/office/drawing/2014/main" id="{3AE97FC7-80AF-5320-ED02-C6ECA49C1C9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065" r="-3" b="11209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830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group of glue sticks on a wood block&#10;&#10;AI-generated content may be incorrect.">
            <a:extLst>
              <a:ext uri="{FF2B5EF4-FFF2-40B4-BE49-F238E27FC236}">
                <a16:creationId xmlns:a16="http://schemas.microsoft.com/office/drawing/2014/main" id="{AB990467-16D1-1928-8561-5D8D75DB823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797" r="-3" b="13477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E4CD4B-B2BD-6789-8658-AF2EFA8881F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59" r="1788" b="-198"/>
          <a:stretch/>
        </p:blipFill>
        <p:spPr>
          <a:xfrm>
            <a:off x="652224" y="1339206"/>
            <a:ext cx="5107063" cy="417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530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44</cp:revision>
  <dcterms:created xsi:type="dcterms:W3CDTF">2025-01-30T15:45:02Z</dcterms:created>
  <dcterms:modified xsi:type="dcterms:W3CDTF">2025-02-12T09:08:27Z</dcterms:modified>
</cp:coreProperties>
</file>