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E483D-3837-2DD9-738F-C9871F231C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F3312C-57FF-D33C-276B-339B4FC69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66CC6-32C1-71B8-21FC-646131B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DFDEC-9A7E-0497-5588-A06F2E998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265FD-F660-F5D3-CA45-C60B4BAFD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54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F13C2-5499-1430-4A1B-DAEC55DFD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2F322-7A68-C9E6-61B0-63AC1838C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CBD166-FC83-32CD-BC54-CA4A81F1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2AAC4-1EC6-8F0C-43D2-5D025AE4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5F0EE6-93D7-A8EF-7B9B-7231A3962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504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97CBB-A1A7-71BD-A7E9-2D4034341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B8367-CBF0-249F-A78B-8A6AD2BE1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C28CF-477B-0D20-C006-08219F448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20D7C2-E942-8236-BEF3-2527F6564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3B096-FA51-0D45-CE86-B55B5E8D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960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1D5C8-04A2-4FCB-2377-E073AB02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51190-D335-3804-A6AB-1819EA21AE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5B4747-A94B-4142-6669-E4E6375359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D570B0-1D78-99C2-A655-0ED4BEDFC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2981B-0D4E-25B2-CECD-DE78B4165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629486-1EC7-1BBC-1313-A3AA8489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399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4F7CE-D889-13A7-C077-BBDD0FD7C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60EE7E-543F-1D70-EFAC-67CE477BE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D9CB3A-96DC-F98B-07C2-8C22DCB666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3C8FBF-7784-9F23-B578-C40DBC2556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9A39B1-3CEB-1178-E218-108EF330A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0EACC7-AE27-2355-C8BE-8FF911EC8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3BE4AD-B6AD-187C-8764-93F5C07A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106A36-B56F-94CD-EB62-A757C66D2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990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72A97-31E3-93AF-24CB-8D909F073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EEAD08-81D3-7D54-46C7-12FB8EFA0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2200B2-85DA-72DC-E149-0885BA531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875070-BEFF-69F9-8FE9-510322CEF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588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B9B6C7-2076-046E-E201-07F8D4304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54B6D9-EF08-F69D-2710-9B319B694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50C6EB-9092-0FA2-50DD-DC4FD547F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785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6EFBC-C0F5-2599-4807-7AB56A804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CC9F71-5124-653A-A794-A04CA9845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A95A7-C319-7FD5-15C1-56545E9CB8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EB68F-5A27-89B8-7A0F-82A525086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2C59C8-5DAD-026D-8DE7-996D17001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D8C65-404F-FBFB-75A0-1800816C3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5155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169D9-7B89-4184-A439-E7C7330B0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2FCF6E-DCF0-6C9B-A186-25812D1903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FC5349-62F0-0259-B41E-9C0C2451C2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14E3AE-2AFD-9110-1A0A-067D1D7C1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FA450E-87AB-67A5-4F78-954E71AA3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189AF5-3071-E88D-6002-3834C0C3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428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E2FB0-A696-E4FA-7BA7-5997F0D0C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0128A5-86D8-29E9-1B59-5F0486D9DF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E86073-BB7A-4015-8525-D5F67BC2B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56A5D-D62D-B622-64D1-DD155EAD5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58CF8-C501-8062-97A0-D4165DA8D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499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2AF5FB6-6C6D-48DD-529B-F89F6D480A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B86A58-BB4B-473F-05BE-29006E7327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0D18-5DBA-1597-CC47-A329D14B7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18366-2B84-C795-2543-AB76F5F0B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5FB5E-E9B8-EA57-DA57-DBD370CD1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339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859807-93E7-E01F-A7C7-5C61A3B33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486851-57C3-68B8-69A5-CECF48921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09D08-2D23-1078-B4D5-2A0EDE0CD2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C3F6D6-55F9-4972-AC3B-28BA4A0568E7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42C1FB-2067-B61D-F621-1ED03606BB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F550D-5C14-A017-915F-4E77F841D3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6B7705-6209-4286-AD36-7EEFAAC682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502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mputer screen shot of a computer screen&#10;&#10;AI-generated content may be incorrect.">
            <a:extLst>
              <a:ext uri="{FF2B5EF4-FFF2-40B4-BE49-F238E27FC236}">
                <a16:creationId xmlns:a16="http://schemas.microsoft.com/office/drawing/2014/main" id="{4DC503B3-B02C-4693-B860-CBCFE18CD0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807" t="19068" r="28710" b="16130"/>
          <a:stretch>
            <a:fillRect/>
          </a:stretch>
        </p:blipFill>
        <p:spPr>
          <a:xfrm>
            <a:off x="599769" y="157317"/>
            <a:ext cx="4965290" cy="63614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74AE69-CD07-49F4-F8CC-6287E10D49B1}"/>
              </a:ext>
            </a:extLst>
          </p:cNvPr>
          <p:cNvSpPr/>
          <p:nvPr/>
        </p:nvSpPr>
        <p:spPr>
          <a:xfrm>
            <a:off x="6607277" y="639097"/>
            <a:ext cx="1858297" cy="84557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559F4E-3818-D121-1653-93FFB105AF09}"/>
              </a:ext>
            </a:extLst>
          </p:cNvPr>
          <p:cNvSpPr/>
          <p:nvPr/>
        </p:nvSpPr>
        <p:spPr>
          <a:xfrm>
            <a:off x="9792929" y="4798142"/>
            <a:ext cx="1071716" cy="1081548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2457A95C-8494-D50E-5735-82ED82AEF982}"/>
              </a:ext>
            </a:extLst>
          </p:cNvPr>
          <p:cNvSpPr/>
          <p:nvPr/>
        </p:nvSpPr>
        <p:spPr>
          <a:xfrm>
            <a:off x="6508955" y="2418735"/>
            <a:ext cx="1956619" cy="1769807"/>
          </a:xfrm>
          <a:prstGeom prst="triangl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40A7AF8-3826-3D13-CDDD-F71C1B5262AC}"/>
              </a:ext>
            </a:extLst>
          </p:cNvPr>
          <p:cNvSpPr/>
          <p:nvPr/>
        </p:nvSpPr>
        <p:spPr>
          <a:xfrm>
            <a:off x="9576619" y="1612490"/>
            <a:ext cx="1789471" cy="1602658"/>
          </a:xfrm>
          <a:prstGeom prst="ellipse">
            <a:avLst/>
          </a:prstGeom>
          <a:solidFill>
            <a:srgbClr val="EE0000"/>
          </a:solidFill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687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Amber Hazell</dc:creator>
  <cp:lastModifiedBy>Amber Hazell</cp:lastModifiedBy>
  <cp:revision>1</cp:revision>
  <dcterms:created xsi:type="dcterms:W3CDTF">2025-11-26T21:14:53Z</dcterms:created>
  <dcterms:modified xsi:type="dcterms:W3CDTF">2025-11-26T21:17:09Z</dcterms:modified>
</cp:coreProperties>
</file>