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B52FD72-F09F-3034-1803-A86AB1D7F89D}" v="1" dt="2025-11-06T08:32:20.2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sty Currier" userId="S::kirsty.currier@stmarys-maidenhead.org.uk::0268d7a9-f9f4-4b52-875d-10d01173d46a" providerId="AD" clId="Web-{8B52FD72-F09F-3034-1803-A86AB1D7F89D}"/>
    <pc:docChg chg="modSld">
      <pc:chgData name="Kirsty Currier" userId="S::kirsty.currier@stmarys-maidenhead.org.uk::0268d7a9-f9f4-4b52-875d-10d01173d46a" providerId="AD" clId="Web-{8B52FD72-F09F-3034-1803-A86AB1D7F89D}" dt="2025-11-06T08:32:20.257" v="0" actId="1076"/>
      <pc:docMkLst>
        <pc:docMk/>
      </pc:docMkLst>
      <pc:sldChg chg="modSp">
        <pc:chgData name="Kirsty Currier" userId="S::kirsty.currier@stmarys-maidenhead.org.uk::0268d7a9-f9f4-4b52-875d-10d01173d46a" providerId="AD" clId="Web-{8B52FD72-F09F-3034-1803-A86AB1D7F89D}" dt="2025-11-06T08:32:20.257" v="0" actId="1076"/>
        <pc:sldMkLst>
          <pc:docMk/>
          <pc:sldMk cId="1306085101" sldId="259"/>
        </pc:sldMkLst>
        <pc:picChg chg="mod">
          <ac:chgData name="Kirsty Currier" userId="S::kirsty.currier@stmarys-maidenhead.org.uk::0268d7a9-f9f4-4b52-875d-10d01173d46a" providerId="AD" clId="Web-{8B52FD72-F09F-3034-1803-A86AB1D7F89D}" dt="2025-11-06T08:32:20.257" v="0" actId="1076"/>
          <ac:picMkLst>
            <pc:docMk/>
            <pc:sldMk cId="1306085101" sldId="259"/>
            <ac:picMk id="3" creationId="{3A9F1F84-8BB0-4DA6-B666-23EF195F5D5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AF4EC-EB44-812E-06C2-27DC3CD138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636007-6128-04C5-59F0-E0D119DC0F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048A2-65BE-1965-6368-9C3C1BEBC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4CE3-7648-4BBF-99F5-12074B73417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E453F3-AB47-3CE2-BD2F-4DFF41EB9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2A56D9-4FBB-18D9-8268-9E6C5E9EE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92F2-8A7B-4019-8815-3262EB43F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066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EB5AE-EE28-67A7-B6C9-8F9C82AD4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AACAAA-1E17-9DAE-F60A-4D16898C05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43D52D-5BCA-5DF5-B163-725C91FDE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4CE3-7648-4BBF-99F5-12074B73417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117D8C-D8F3-0489-E4C1-14310C12B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44EB0B-A9F1-9596-F9EA-D543F3F73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92F2-8A7B-4019-8815-3262EB43F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37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2C395-B8B2-198A-A61E-282AA4E75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B7F268-82AC-E614-760B-722B981750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1D1A61-1BE0-5CA7-DAD7-D84269B30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4CE3-7648-4BBF-99F5-12074B73417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DAF285-FCCD-706B-71F2-918431C25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0BD2D4-3E5B-3EF7-8F43-6B474AC90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92F2-8A7B-4019-8815-3262EB43F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147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3CACE-E736-41E9-B84B-C8EFEA688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4BE956-C02D-8B2C-85C6-672A01A562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DC9ADD-BEA4-9AB0-EAB7-15E3352327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BD52F9-D8E1-660D-62EA-CE633909D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4CE3-7648-4BBF-99F5-12074B73417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CCB33C-437C-11E3-575F-2B8B751AD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0CCB66-5E3E-7317-0810-9B5186AC2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92F2-8A7B-4019-8815-3262EB43F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237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0BFE4-0063-26FF-AF11-2CBACF2B5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BAAF2F-E3AA-C429-C2AF-D966050A68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B7614E-5C76-4129-E51D-500C56EB6C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F69C6-3393-802A-BCCE-18591FE348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B9D898-85F4-FF77-E47C-61858FBEA3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B3642-6845-76A0-D535-E031462DD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4CE3-7648-4BBF-99F5-12074B73417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5A9A2D-FF36-E2F5-C97A-8CB9F26EE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6F999F-5B3F-A075-1DB3-E390F2CC1B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92F2-8A7B-4019-8815-3262EB43F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499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15522-BBAA-A9BD-6BD7-63DB0BF09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5CB464-EE90-6257-D086-05D9C53CB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4CE3-7648-4BBF-99F5-12074B73417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AEF08A-28A8-135E-A133-643B57480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BABE3C-CE1E-3081-BC4B-1D1E71C29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92F2-8A7B-4019-8815-3262EB43F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3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CBD1C0-EBC1-3500-D8D6-72169E514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4CE3-7648-4BBF-99F5-12074B73417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FC9772-0B46-7212-F5FD-BA389504C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E47EEE-19C4-28C4-D1B0-172EC257B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92F2-8A7B-4019-8815-3262EB43F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728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6FD35-161F-5600-C41E-A69FAE136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3E3DBD-3584-24FD-694B-36C5EEB390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635CD8-274C-B3C4-EC8F-A20DFE8B4F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BF6071-AB6B-5301-EA8C-AFE60B357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4CE3-7648-4BBF-99F5-12074B73417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412598-7F32-04CD-E0BF-9324EBDDE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FF3E30-41CE-9B66-AE8D-F04E26BF2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92F2-8A7B-4019-8815-3262EB43F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341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2C8B9-6BBD-5810-DC1F-1F9FBBEDC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B8A9A7-271C-F346-7E53-8A3374D161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8B9861-DA2F-C849-BCB8-33793196A4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0E044C-0356-1FE8-F16C-DF417C6B7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4CE3-7648-4BBF-99F5-12074B73417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E2B902-36EF-734A-E6BD-3B9E50B99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C2BE41-8717-5AA3-DB1D-B91AC47B8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92F2-8A7B-4019-8815-3262EB43F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568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069CD-8D91-8D6B-81E8-E4D9E4E61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F659C0-A10B-430C-E69D-47B3F73018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21BADB-7828-E14D-7958-D6FCA3232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4CE3-7648-4BBF-99F5-12074B73417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6E6B5D-3AA7-0220-91C7-B1BF6DD04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2764A1-521B-70A7-C112-88B457CD5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92F2-8A7B-4019-8815-3262EB43F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251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2CB50E-94E7-4241-A7BC-298F9CCFB3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B1060B-6C4E-E3B4-ED79-E122F2BC34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46DD53-78F6-14F4-EBBC-33B32F78F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4CE3-7648-4BBF-99F5-12074B73417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2DADD5-7779-2EF2-F701-F262E4D41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AA035-B1E8-381F-E551-6B60DCC7E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92F2-8A7B-4019-8815-3262EB43F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858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2D06A9-5398-9767-C8DB-6D30CBEAA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879A57-E10F-A8B1-5A92-6F09E994D6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801AF2-ADC2-3B16-13DA-CC7D796AE1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344CE3-7648-4BBF-99F5-12074B73417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A022AF-E713-3804-55C6-8BA3DB6FDE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443514-D40C-CAD8-C37A-A35AE44A7F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C292F2-8A7B-4019-8815-3262EB43F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63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10266525-478C-1B91-9307-334DDCB0895D}"/>
              </a:ext>
            </a:extLst>
          </p:cNvPr>
          <p:cNvGrpSpPr/>
          <p:nvPr/>
        </p:nvGrpSpPr>
        <p:grpSpPr>
          <a:xfrm>
            <a:off x="639712" y="1470230"/>
            <a:ext cx="10401300" cy="2305050"/>
            <a:chOff x="718369" y="998282"/>
            <a:chExt cx="10401300" cy="2305050"/>
          </a:xfrm>
        </p:grpSpPr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id="{8FA5E5F0-4E1E-3BBA-20B6-1873BBCF3A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369" y="998282"/>
              <a:ext cx="10401300" cy="2305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>
              <a:extLst>
                <a:ext uri="{FF2B5EF4-FFF2-40B4-BE49-F238E27FC236}">
                  <a16:creationId xmlns:a16="http://schemas.microsoft.com/office/drawing/2014/main" id="{4E183D02-7390-8AC4-BA9E-4993E05459F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823" t="4799" r="82047" b="6052"/>
            <a:stretch>
              <a:fillRect/>
            </a:stretch>
          </p:blipFill>
          <p:spPr bwMode="auto">
            <a:xfrm>
              <a:off x="2408904" y="1123336"/>
              <a:ext cx="845574" cy="20549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>
              <a:extLst>
                <a:ext uri="{FF2B5EF4-FFF2-40B4-BE49-F238E27FC236}">
                  <a16:creationId xmlns:a16="http://schemas.microsoft.com/office/drawing/2014/main" id="{47102069-8405-1945-1E7E-8F5919055EC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191" t="6505" r="72356" b="5625"/>
            <a:stretch>
              <a:fillRect/>
            </a:stretch>
          </p:blipFill>
          <p:spPr bwMode="auto">
            <a:xfrm>
              <a:off x="3155540" y="1152833"/>
              <a:ext cx="983227" cy="20254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6">
              <a:extLst>
                <a:ext uri="{FF2B5EF4-FFF2-40B4-BE49-F238E27FC236}">
                  <a16:creationId xmlns:a16="http://schemas.microsoft.com/office/drawing/2014/main" id="{BEDB0E8E-D73C-1F2F-E53D-790EBCE7254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095" t="6505" r="72356" b="5625"/>
            <a:stretch>
              <a:fillRect/>
            </a:stretch>
          </p:blipFill>
          <p:spPr bwMode="auto">
            <a:xfrm>
              <a:off x="3996197" y="1152833"/>
              <a:ext cx="889206" cy="20254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60847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CD29CE93-5503-AE6D-2DB0-FF90AB00F983}"/>
              </a:ext>
            </a:extLst>
          </p:cNvPr>
          <p:cNvGrpSpPr/>
          <p:nvPr/>
        </p:nvGrpSpPr>
        <p:grpSpPr>
          <a:xfrm>
            <a:off x="819150" y="1340260"/>
            <a:ext cx="10553700" cy="2476500"/>
            <a:chOff x="891048" y="2608621"/>
            <a:chExt cx="10553700" cy="2476500"/>
          </a:xfrm>
        </p:grpSpPr>
        <p:pic>
          <p:nvPicPr>
            <p:cNvPr id="2054" name="Picture 6">
              <a:extLst>
                <a:ext uri="{FF2B5EF4-FFF2-40B4-BE49-F238E27FC236}">
                  <a16:creationId xmlns:a16="http://schemas.microsoft.com/office/drawing/2014/main" id="{5CE513F7-AEB5-D467-13D4-2D85B64DBF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1048" y="2608621"/>
              <a:ext cx="10553700" cy="2476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0" name="Picture 2">
              <a:extLst>
                <a:ext uri="{FF2B5EF4-FFF2-40B4-BE49-F238E27FC236}">
                  <a16:creationId xmlns:a16="http://schemas.microsoft.com/office/drawing/2014/main" id="{EF2FD5C3-4AC1-79BC-ED0F-2D03FA813A2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847" t="9441" r="84656" b="7630"/>
            <a:stretch>
              <a:fillRect/>
            </a:stretch>
          </p:blipFill>
          <p:spPr bwMode="auto">
            <a:xfrm>
              <a:off x="2271250" y="2820014"/>
              <a:ext cx="580104" cy="20537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Picture 4">
              <a:extLst>
                <a:ext uri="{FF2B5EF4-FFF2-40B4-BE49-F238E27FC236}">
                  <a16:creationId xmlns:a16="http://schemas.microsoft.com/office/drawing/2014/main" id="{2C06FAD4-EAD1-CBD0-6A90-7CA6E500469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830" t="9802" r="80697" b="7270"/>
            <a:stretch>
              <a:fillRect/>
            </a:stretch>
          </p:blipFill>
          <p:spPr bwMode="auto">
            <a:xfrm>
              <a:off x="2861186" y="2820014"/>
              <a:ext cx="471949" cy="20537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>
              <a:extLst>
                <a:ext uri="{FF2B5EF4-FFF2-40B4-BE49-F238E27FC236}">
                  <a16:creationId xmlns:a16="http://schemas.microsoft.com/office/drawing/2014/main" id="{AB25D39C-7B49-1567-A67E-C08C2170DD5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830" t="9802" r="80697" b="7270"/>
            <a:stretch>
              <a:fillRect/>
            </a:stretch>
          </p:blipFill>
          <p:spPr bwMode="auto">
            <a:xfrm>
              <a:off x="3224981" y="2820014"/>
              <a:ext cx="471949" cy="20537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43728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863FE6E-25FB-04FC-8FFA-370A619FD75E}"/>
              </a:ext>
            </a:extLst>
          </p:cNvPr>
          <p:cNvGrpSpPr/>
          <p:nvPr/>
        </p:nvGrpSpPr>
        <p:grpSpPr>
          <a:xfrm>
            <a:off x="1089537" y="1816511"/>
            <a:ext cx="10248900" cy="2219325"/>
            <a:chOff x="656917" y="2721078"/>
            <a:chExt cx="10248900" cy="2219325"/>
          </a:xfrm>
        </p:grpSpPr>
        <p:pic>
          <p:nvPicPr>
            <p:cNvPr id="3076" name="Picture 4">
              <a:extLst>
                <a:ext uri="{FF2B5EF4-FFF2-40B4-BE49-F238E27FC236}">
                  <a16:creationId xmlns:a16="http://schemas.microsoft.com/office/drawing/2014/main" id="{D217AD1C-857A-59FA-B849-A874FF9F78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917" y="2721078"/>
              <a:ext cx="10248900" cy="2219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8" name="Picture 6">
              <a:extLst>
                <a:ext uri="{FF2B5EF4-FFF2-40B4-BE49-F238E27FC236}">
                  <a16:creationId xmlns:a16="http://schemas.microsoft.com/office/drawing/2014/main" id="{16DA993B-2B60-2FBC-B513-EEC25EDAA3E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31" t="7137" r="73408" b="7358"/>
            <a:stretch>
              <a:fillRect/>
            </a:stretch>
          </p:blipFill>
          <p:spPr bwMode="auto">
            <a:xfrm>
              <a:off x="3777430" y="2881927"/>
              <a:ext cx="1061884" cy="18976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4" name="Picture 2">
              <a:extLst>
                <a:ext uri="{FF2B5EF4-FFF2-40B4-BE49-F238E27FC236}">
                  <a16:creationId xmlns:a16="http://schemas.microsoft.com/office/drawing/2014/main" id="{0F7683FD-6250-80AD-3364-27A73CC0E91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69" t="35228" r="83769" b="25080"/>
            <a:stretch>
              <a:fillRect/>
            </a:stretch>
          </p:blipFill>
          <p:spPr bwMode="auto">
            <a:xfrm>
              <a:off x="2074606" y="3510116"/>
              <a:ext cx="816077" cy="8809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Picture 6">
              <a:extLst>
                <a:ext uri="{FF2B5EF4-FFF2-40B4-BE49-F238E27FC236}">
                  <a16:creationId xmlns:a16="http://schemas.microsoft.com/office/drawing/2014/main" id="{EC8F7BC6-C055-BC84-9493-CE19366743F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31" t="7137" r="77436" b="7358"/>
            <a:stretch>
              <a:fillRect/>
            </a:stretch>
          </p:blipFill>
          <p:spPr bwMode="auto">
            <a:xfrm>
              <a:off x="3146322" y="2881927"/>
              <a:ext cx="649037" cy="18976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240934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9F1F84-8BB0-4DA6-B666-23EF195F5D5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709" t="28634" r="15323" b="51632"/>
          <a:stretch>
            <a:fillRect/>
          </a:stretch>
        </p:blipFill>
        <p:spPr>
          <a:xfrm>
            <a:off x="83246" y="929477"/>
            <a:ext cx="11543071" cy="216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0851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C7CF0-E812-543D-53C3-E413C9B379F2}"/>
              </a:ext>
            </a:extLst>
          </p:cNvPr>
          <p:cNvSpPr txBox="1"/>
          <p:nvPr/>
        </p:nvSpPr>
        <p:spPr>
          <a:xfrm>
            <a:off x="2340077" y="1563329"/>
            <a:ext cx="57617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Friday alternate tasks:</a:t>
            </a:r>
          </a:p>
          <a:p>
            <a:endParaRPr lang="en-GB" dirty="0"/>
          </a:p>
          <a:p>
            <a:r>
              <a:rPr lang="en-GB" dirty="0"/>
              <a:t>Link to drawing club – </a:t>
            </a:r>
          </a:p>
          <a:p>
            <a:r>
              <a:rPr lang="en-GB" dirty="0"/>
              <a:t>Draw character and write character name</a:t>
            </a:r>
          </a:p>
          <a:p>
            <a:r>
              <a:rPr lang="en-GB" dirty="0"/>
              <a:t>Tricky word and number practice</a:t>
            </a:r>
          </a:p>
          <a:p>
            <a:r>
              <a:rPr lang="en-GB" dirty="0">
                <a:solidFill>
                  <a:srgbClr val="EE0000"/>
                </a:solidFill>
              </a:rPr>
              <a:t>Teacher to follow little </a:t>
            </a:r>
            <a:r>
              <a:rPr lang="en-GB" dirty="0" err="1">
                <a:solidFill>
                  <a:srgbClr val="EE0000"/>
                </a:solidFill>
              </a:rPr>
              <a:t>wandle</a:t>
            </a:r>
            <a:r>
              <a:rPr lang="en-GB" dirty="0">
                <a:solidFill>
                  <a:srgbClr val="EE0000"/>
                </a:solidFill>
              </a:rPr>
              <a:t> spelling formation to help segment sounds for character name (if possible)</a:t>
            </a:r>
          </a:p>
          <a:p>
            <a:endParaRPr lang="en-GB" dirty="0"/>
          </a:p>
          <a:p>
            <a:r>
              <a:rPr lang="en-GB" dirty="0"/>
              <a:t>Or</a:t>
            </a:r>
          </a:p>
          <a:p>
            <a:endParaRPr lang="en-GB" dirty="0"/>
          </a:p>
          <a:p>
            <a:r>
              <a:rPr lang="en-GB" dirty="0"/>
              <a:t>Name practice </a:t>
            </a:r>
          </a:p>
        </p:txBody>
      </p:sp>
    </p:spTree>
    <p:extLst>
      <p:ext uri="{BB962C8B-B14F-4D97-AF65-F5344CB8AC3E}">
        <p14:creationId xmlns:p14="http://schemas.microsoft.com/office/powerpoint/2010/main" val="33026423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34D49EC5B7CB4E9F301E3840983C97" ma:contentTypeVersion="19" ma:contentTypeDescription="Create a new document." ma:contentTypeScope="" ma:versionID="eb5de9c8e0cc05c1e0bf7018df011bd1">
  <xsd:schema xmlns:xsd="http://www.w3.org/2001/XMLSchema" xmlns:xs="http://www.w3.org/2001/XMLSchema" xmlns:p="http://schemas.microsoft.com/office/2006/metadata/properties" xmlns:ns2="473d556f-8679-4cd7-8478-922256ca8e14" xmlns:ns3="b9ecb9e6-f1a3-49ea-a8cf-c2372e4dd0ba" targetNamespace="http://schemas.microsoft.com/office/2006/metadata/properties" ma:root="true" ma:fieldsID="8a63e2195b690370b794b39292a001ca" ns2:_="" ns3:_="">
    <xsd:import namespace="473d556f-8679-4cd7-8478-922256ca8e14"/>
    <xsd:import namespace="b9ecb9e6-f1a3-49ea-a8cf-c2372e4dd0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3d556f-8679-4cd7-8478-922256ca8e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d1040b49-6f7b-4469-86f7-ee6aabd921f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ecb9e6-f1a3-49ea-a8cf-c2372e4dd0ba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d878a686-1f31-4cbd-a667-eda3aa90a592}" ma:internalName="TaxCatchAll" ma:showField="CatchAllData" ma:web="b9ecb9e6-f1a3-49ea-a8cf-c2372e4dd0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9ecb9e6-f1a3-49ea-a8cf-c2372e4dd0ba" xsi:nil="true"/>
    <lcf76f155ced4ddcb4097134ff3c332f xmlns="473d556f-8679-4cd7-8478-922256ca8e1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A1038AC-9FBB-4647-B66D-C203DAE10CD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A3FD0-2371-47C9-ADD5-A442ED6A6B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3d556f-8679-4cd7-8478-922256ca8e14"/>
    <ds:schemaRef ds:uri="b9ecb9e6-f1a3-49ea-a8cf-c2372e4dd0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BC8B3D6-1EC1-4A07-9043-437DE5E8DFE6}">
  <ds:schemaRefs>
    <ds:schemaRef ds:uri="http://schemas.microsoft.com/office/2006/documentManagement/types"/>
    <ds:schemaRef ds:uri="http://purl.org/dc/elements/1.1/"/>
    <ds:schemaRef ds:uri="473d556f-8679-4cd7-8478-922256ca8e14"/>
    <ds:schemaRef ds:uri="http://schemas.microsoft.com/office/2006/metadata/properties"/>
    <ds:schemaRef ds:uri="http://purl.org/dc/dcmitype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b9ecb9e6-f1a3-49ea-a8cf-c2372e4dd0ba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Amber Hazell</dc:creator>
  <cp:lastModifiedBy>Amber Hazell</cp:lastModifiedBy>
  <cp:revision>3</cp:revision>
  <dcterms:created xsi:type="dcterms:W3CDTF">2025-11-01T21:43:40Z</dcterms:created>
  <dcterms:modified xsi:type="dcterms:W3CDTF">2025-11-06T08:32:20Z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0x010100BE34D49EC5B7CB4E9F301E3840983C97</vt:lpwstr>
  </property>
  <property fmtid="{D5CDD505-2E9C-101B-9397-08002B2CF9AE}" pid="3" name="MediaServiceImageTags">
    <vt:lpwstr/>
  </property>
</Properties>
</file>