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4995" autoAdjust="0"/>
    <p:restoredTop sz="94660"/>
  </p:normalViewPr>
  <p:slideViewPr>
    <p:cSldViewPr snapToGrid="0">
      <p:cViewPr varScale="1">
        <p:scale>
          <a:sx n="78" d="100"/>
          <a:sy n="78" d="100"/>
        </p:scale>
        <p:origin x="878" y="6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26C2C04-1CED-940A-CCB5-F1AB4ACF4630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4DBA6A5B-49F3-347D-CDD9-850C877940C6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A0442DA-AC9F-CE71-BC68-9FE2E660E00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A97C71-6545-4FAD-BC89-6CE8E2B2CDD4}" type="datetimeFigureOut">
              <a:rPr lang="en-GB" smtClean="0"/>
              <a:t>26/11/2025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32445AB-6112-808B-BD94-43D08FE2C09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ECFB439-D9FC-3354-FACA-6913349B880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413851-D50B-46CB-BE82-77735390425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549032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F58C0B9-3802-A011-5387-9E0ED6818E3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42E5D83-3D03-BE84-0B9D-B530F2CA80B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3A2615C-3DCB-CB0C-1CAF-11F9296DCA7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A97C71-6545-4FAD-BC89-6CE8E2B2CDD4}" type="datetimeFigureOut">
              <a:rPr lang="en-GB" smtClean="0"/>
              <a:t>26/11/2025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918B5A9-32FC-B290-7958-EE78702781C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58B0F6D-1193-DF16-3B95-29B19C46F11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413851-D50B-46CB-BE82-77735390425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0296121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D7811A5-1C59-2E44-5A3F-9330E1687EA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7E7CF07B-1694-541F-4BB5-40E8217D62C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C13A685-04FC-DBA9-D6EC-CD6913B37C4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A97C71-6545-4FAD-BC89-6CE8E2B2CDD4}" type="datetimeFigureOut">
              <a:rPr lang="en-GB" smtClean="0"/>
              <a:t>26/11/2025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343E70B-60D4-E0A0-AEB1-7268CBCD07F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EB12887-2C7D-915B-0AE2-4E153B925B3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413851-D50B-46CB-BE82-77735390425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8279575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2DD370C-0EE1-F475-CC4E-F4100557648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110DC81-010E-8845-C427-D86EA3F372A5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3C3120BC-B784-96E1-5500-374CE23599E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05AB6734-5AFA-8A61-CD19-9A350DD3680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A97C71-6545-4FAD-BC89-6CE8E2B2CDD4}" type="datetimeFigureOut">
              <a:rPr lang="en-GB" smtClean="0"/>
              <a:t>26/11/2025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E07C20A-17C2-B902-CEA2-F076C77D369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4EF28927-898E-6530-CFAE-3FE4DC948B8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413851-D50B-46CB-BE82-77735390425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4072238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5D0B979-6831-DC89-26E2-458FBEAB3EE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2141840-9510-0B0D-6352-55AD28E1668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22E11804-456A-F67B-272F-F09D631F191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2A227646-DBB2-4620-DCAD-57456DD5BD3A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7B706622-2EE3-C14C-5A7F-BBF8C2A6130F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5E8C86C8-9007-D2D4-0F43-6AA47BF29B0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A97C71-6545-4FAD-BC89-6CE8E2B2CDD4}" type="datetimeFigureOut">
              <a:rPr lang="en-GB" smtClean="0"/>
              <a:t>26/11/2025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73F94D9C-BC22-C304-2626-33410E8F64E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42DA08D1-2A3F-69D5-4EC2-181BAC23A1D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413851-D50B-46CB-BE82-77735390425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8701212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8C309E4-9C7B-5AC9-A5AB-E3AA22F1AE0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DB844F94-B39F-A92B-75B6-E904CAB64C0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A97C71-6545-4FAD-BC89-6CE8E2B2CDD4}" type="datetimeFigureOut">
              <a:rPr lang="en-GB" smtClean="0"/>
              <a:t>26/11/2025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4365F669-27A3-17EC-2D94-16760C8CADA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B6B5B9BE-2003-F36E-F510-9C2867DF0B2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413851-D50B-46CB-BE82-77735390425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7295625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D72940C1-C617-0283-0EE1-5A02210AB67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A97C71-6545-4FAD-BC89-6CE8E2B2CDD4}" type="datetimeFigureOut">
              <a:rPr lang="en-GB" smtClean="0"/>
              <a:t>26/11/2025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531CD5F3-87C2-B2B2-B995-BF8765A0B97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2EADD345-E139-DDD1-34CB-E5D72766A97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413851-D50B-46CB-BE82-77735390425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9439445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05ACE55-DA87-D333-65D7-6296F0E4232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3A6AEA3-9A14-DD24-7E27-DFC2AD580BF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71AB1CE8-244C-F16A-DEC7-038ACA5097E2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49B8E374-FF16-4A6C-1056-6F5914B6A78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A97C71-6545-4FAD-BC89-6CE8E2B2CDD4}" type="datetimeFigureOut">
              <a:rPr lang="en-GB" smtClean="0"/>
              <a:t>26/11/2025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E82B0A3B-6BA4-EA64-5803-9E6FE917CB3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DA7D46EE-1DC2-C50A-01A8-375DEEE2519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413851-D50B-46CB-BE82-77735390425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8288978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9472B55-9F40-9441-184F-5FA2754C119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4B40AA0D-28FF-5DED-4993-4E2C2326274B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DFE5E38A-3DB8-0DC1-FF79-6117A6558366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899C2E66-ED08-A3A8-898A-FAC582A31A7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A97C71-6545-4FAD-BC89-6CE8E2B2CDD4}" type="datetimeFigureOut">
              <a:rPr lang="en-GB" smtClean="0"/>
              <a:t>26/11/2025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A18C4BE2-7255-D92A-13A7-4912AC6B240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86B998F8-8AD1-751E-B1B0-C21E56DA79B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413851-D50B-46CB-BE82-77735390425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7172485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FDDFAA1-05C0-B6FF-05D9-CCE865CB653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986C20E2-893A-6320-951C-B945391815FF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91AF428-9601-8383-323D-D69C9A890EB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A97C71-6545-4FAD-BC89-6CE8E2B2CDD4}" type="datetimeFigureOut">
              <a:rPr lang="en-GB" smtClean="0"/>
              <a:t>26/11/2025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120F5D1-150E-FAAD-18DD-D43680ABF4B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306085D-9EBD-015F-6776-549D3F1D8E9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413851-D50B-46CB-BE82-77735390425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435382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C5467E92-C124-739C-664D-F17DC06346F4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32077250-7231-4793-5AC3-62DA017C8B03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87A8769-D5F7-5494-FBB4-B36FBE6FD73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A97C71-6545-4FAD-BC89-6CE8E2B2CDD4}" type="datetimeFigureOut">
              <a:rPr lang="en-GB" smtClean="0"/>
              <a:t>26/11/2025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5EF4832-8B09-F815-07F2-5ADAA0A311C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6ECA3C7-27C0-F931-B370-7D5F00F5B9F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413851-D50B-46CB-BE82-77735390425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7890905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95E1C20B-316D-419A-54F2-A778729740F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DCE2909-7D34-67DC-BE8F-3E5F19A3AE4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1ED64CB-CFEB-D5D0-763B-8924BA39575B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5CA97C71-6545-4FAD-BC89-6CE8E2B2CDD4}" type="datetimeFigureOut">
              <a:rPr lang="en-GB" smtClean="0"/>
              <a:t>26/11/2025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B9232BE-C5D7-D274-E6E5-7F69DD7DB6FC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90ABEF3-6502-B0A5-20FF-A622B907D1F4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24413851-D50B-46CB-BE82-77735390425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8286738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B516E590-C6A8-E7CE-4EFB-DA926792559D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l="34384" t="20808" r="15173" b="7898"/>
          <a:stretch>
            <a:fillRect/>
          </a:stretch>
        </p:blipFill>
        <p:spPr>
          <a:xfrm>
            <a:off x="1789471" y="282245"/>
            <a:ext cx="8381748" cy="629351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21379006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0</Words>
  <Application>Microsoft Office PowerPoint</Application>
  <PresentationFormat>Widescreen</PresentationFormat>
  <Paragraphs>0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5" baseType="lpstr">
      <vt:lpstr>Aptos</vt:lpstr>
      <vt:lpstr>Aptos Display</vt:lpstr>
      <vt:lpstr>Arial</vt:lpstr>
      <vt:lpstr>Office Theme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Amber Hazell</dc:creator>
  <cp:lastModifiedBy>Amber Hazell</cp:lastModifiedBy>
  <cp:revision>1</cp:revision>
  <dcterms:created xsi:type="dcterms:W3CDTF">2025-11-26T21:06:22Z</dcterms:created>
  <dcterms:modified xsi:type="dcterms:W3CDTF">2025-11-26T21:14:44Z</dcterms:modified>
</cp:coreProperties>
</file>